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000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12F44-77C4-42B4-9C45-774B39BD8BD1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D2C04-E3DE-48EF-957D-E16D662C53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47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D2C04-E3DE-48EF-957D-E16D662C53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72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4F86-477E-9F4F-D896-E07DA4D54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471D9-160F-6E65-7AF8-6497AD406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381D2-2681-1102-7DDD-7AE0B60B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641A7-3061-94C7-7943-CFB432A3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E9E53-BFA4-6032-B2E9-2A7C6CC0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31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DC51-3559-473C-EBEC-897BE712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AF5FA-0AA7-A6FC-4580-AA72EA955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2386-313A-56D7-E51E-F578BAFB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2A8F-B17A-1AB6-3F78-3FB20351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A9BC3-ABB1-F255-5FEC-3B38B49F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50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4DA9B-A982-9E3C-E317-95B07C937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41FF8-2806-DC6F-0E5B-C364FB13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BEA-E52A-D834-4C83-A7BBD917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C51ED-48AC-3EB4-C2C0-3F0DF6F6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CECE-0251-90C0-B085-1BE3BC25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54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6CDE-A872-0EBE-1EB6-47ECFED3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7E94-C12B-935A-4B7D-5ED2B6C6E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E193F-4A12-6946-FCE3-6E9CCEB8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18402-5586-3C45-FB42-18231AE1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167F2-34A1-9E72-3406-F6D988FF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33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E653-493A-0229-BFF5-FF74A640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E4035-4A37-D249-AD94-D2D29370A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91F1F-8616-BA28-FF4B-1CE1FEC0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FACE8-1267-DA30-3CC4-D92283F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ED93-9F31-0D1B-AD75-DD5AB0BD3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0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5905-592C-AAF6-CFBE-79680FB2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9DA7-2D89-F475-D300-4E19D77B5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A6614-DAB9-F0CA-DB55-FC4F6D8AE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2B342-9F64-7FC7-A28F-8AF6B459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95D1B-F73B-88E8-0088-425B7D64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00BF3-24BF-D355-B9CC-46FEB455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65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7EAA-95B9-4898-F4EB-E25671A5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BB8C1-AD92-FA05-EAE3-085B6F955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620B6-CAB1-4E50-66B9-99A8CEBD2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E9B61-14E1-616C-302E-B3E82F51D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8450A-271B-4C1F-B6C8-8A1B822A0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F0A7B7-6093-89A8-34D8-DB1334CB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030F-CA8B-7256-75CA-852EC348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47BF27-A30A-958C-4B59-10499F0B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44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CD3A-14EC-13CC-1EA0-4AF17B30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F3672-4F62-77F3-1F9A-9298DB12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2CDE8-9D89-5B17-EA36-202C0A25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D07EB-FF72-BADC-6888-881910B1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02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16F21-4401-F7C5-2477-A93442A3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A5F6F-B4FF-2082-EB31-5D351494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B9A1A-1B1A-D64E-E8D8-F3461D20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6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874C-3C3E-C724-85FB-638FB0AD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9F3A-A9C2-10D5-D0FF-6E5CB0DC8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DD17-93DB-B3A8-B7E5-1BFF5F127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ED9B8-27B1-6851-B3C6-3AE5288E1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47D37-4E68-375F-352D-8D4A0E6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6553-36C0-E023-F9E7-F6DD1DEE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9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2C19-95DF-FE1B-288E-4A98345D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83830-D6B6-2840-92FD-B3F5C17A8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CDE2-8F2B-334D-37D9-48FDA8BC3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04283-D020-DCE2-2FEF-D27968589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7C11C-60AE-694F-023E-F388EB0A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0836D-CA0F-F994-4B0B-4F37748E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12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FCAD0-3176-CD2F-6B06-CE09F9CF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1A488-6617-DE1A-8D93-E48A05D5C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552E-7EC5-9C86-8C5F-3FE50F38B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CFD0B-0C46-4A1D-A84E-234DF0EB1EFE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85C1D-FF59-C982-710C-EFA2D156E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AB32-6FDB-674A-3910-7F023F2BE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A65D-1411-4ED8-92E0-5DE98103F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90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7486E8-80A0-AD5A-35AF-C43B01C9C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3" b="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86FEE6-E766-5230-C1AA-7117FB8B4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5"/>
          <a:stretch/>
        </p:blipFill>
        <p:spPr>
          <a:xfrm>
            <a:off x="13093696" y="0"/>
            <a:ext cx="12188384" cy="6855966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624A98E-CEAD-166D-DC65-E520713128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442758" y="3941564"/>
                </a:moveTo>
                <a:lnTo>
                  <a:pt x="8477520" y="4021926"/>
                </a:lnTo>
                <a:lnTo>
                  <a:pt x="8406966" y="4021926"/>
                </a:lnTo>
                <a:close/>
                <a:moveTo>
                  <a:pt x="4879093" y="3881163"/>
                </a:moveTo>
                <a:lnTo>
                  <a:pt x="4886149" y="3881163"/>
                </a:lnTo>
                <a:cubicBezTo>
                  <a:pt x="4901177" y="3881163"/>
                  <a:pt x="4912477" y="3885178"/>
                  <a:pt x="4920049" y="3893208"/>
                </a:cubicBezTo>
                <a:cubicBezTo>
                  <a:pt x="4927620" y="3901239"/>
                  <a:pt x="4931406" y="3913916"/>
                  <a:pt x="4931406" y="3931239"/>
                </a:cubicBezTo>
                <a:cubicBezTo>
                  <a:pt x="4931406" y="3948676"/>
                  <a:pt x="4927620" y="3961554"/>
                  <a:pt x="4920049" y="3969871"/>
                </a:cubicBezTo>
                <a:cubicBezTo>
                  <a:pt x="4912477" y="3978189"/>
                  <a:pt x="4901693" y="3982347"/>
                  <a:pt x="4887697" y="3982347"/>
                </a:cubicBezTo>
                <a:cubicBezTo>
                  <a:pt x="4885747" y="3982347"/>
                  <a:pt x="4882879" y="3982232"/>
                  <a:pt x="4879093" y="3982003"/>
                </a:cubicBezTo>
                <a:close/>
                <a:moveTo>
                  <a:pt x="5372844" y="3880302"/>
                </a:moveTo>
                <a:lnTo>
                  <a:pt x="5391257" y="3880302"/>
                </a:lnTo>
                <a:cubicBezTo>
                  <a:pt x="5409727" y="3880302"/>
                  <a:pt x="5423121" y="3884547"/>
                  <a:pt x="5431438" y="3893036"/>
                </a:cubicBezTo>
                <a:cubicBezTo>
                  <a:pt x="5439756" y="3901526"/>
                  <a:pt x="5443914" y="3914661"/>
                  <a:pt x="5443914" y="3932443"/>
                </a:cubicBezTo>
                <a:cubicBezTo>
                  <a:pt x="5443914" y="3944718"/>
                  <a:pt x="5441649" y="3954671"/>
                  <a:pt x="5437117" y="3962300"/>
                </a:cubicBezTo>
                <a:cubicBezTo>
                  <a:pt x="5432585" y="3969929"/>
                  <a:pt x="5426361" y="3975206"/>
                  <a:pt x="5418446" y="3978131"/>
                </a:cubicBezTo>
                <a:cubicBezTo>
                  <a:pt x="5410530" y="3981057"/>
                  <a:pt x="5398599" y="3982519"/>
                  <a:pt x="5382652" y="3982519"/>
                </a:cubicBezTo>
                <a:lnTo>
                  <a:pt x="5372844" y="3982519"/>
                </a:lnTo>
                <a:close/>
                <a:moveTo>
                  <a:pt x="3963144" y="3880302"/>
                </a:moveTo>
                <a:lnTo>
                  <a:pt x="3981557" y="3880302"/>
                </a:lnTo>
                <a:cubicBezTo>
                  <a:pt x="4000027" y="3880302"/>
                  <a:pt x="4013421" y="3884547"/>
                  <a:pt x="4021738" y="3893036"/>
                </a:cubicBezTo>
                <a:cubicBezTo>
                  <a:pt x="4030055" y="3901526"/>
                  <a:pt x="4034215" y="3914661"/>
                  <a:pt x="4034215" y="3932443"/>
                </a:cubicBezTo>
                <a:cubicBezTo>
                  <a:pt x="4034215" y="3944718"/>
                  <a:pt x="4031948" y="3954671"/>
                  <a:pt x="4027417" y="3962300"/>
                </a:cubicBezTo>
                <a:cubicBezTo>
                  <a:pt x="4022886" y="3969929"/>
                  <a:pt x="4016662" y="3975206"/>
                  <a:pt x="4008746" y="3978131"/>
                </a:cubicBezTo>
                <a:cubicBezTo>
                  <a:pt x="4000830" y="3981057"/>
                  <a:pt x="3988899" y="3982519"/>
                  <a:pt x="3972953" y="3982519"/>
                </a:cubicBezTo>
                <a:lnTo>
                  <a:pt x="3963144" y="3982519"/>
                </a:lnTo>
                <a:close/>
                <a:moveTo>
                  <a:pt x="9894163" y="3875484"/>
                </a:moveTo>
                <a:cubicBezTo>
                  <a:pt x="9905750" y="3875484"/>
                  <a:pt x="9915989" y="3878639"/>
                  <a:pt x="9924880" y="3884948"/>
                </a:cubicBezTo>
                <a:cubicBezTo>
                  <a:pt x="9933771" y="3891258"/>
                  <a:pt x="9941084" y="3902071"/>
                  <a:pt x="9946820" y="3917386"/>
                </a:cubicBezTo>
                <a:cubicBezTo>
                  <a:pt x="9952557" y="3932701"/>
                  <a:pt x="9955425" y="3955789"/>
                  <a:pt x="9955425" y="3986649"/>
                </a:cubicBezTo>
                <a:cubicBezTo>
                  <a:pt x="9955425" y="4012576"/>
                  <a:pt x="9952614" y="4033599"/>
                  <a:pt x="9946992" y="4049718"/>
                </a:cubicBezTo>
                <a:cubicBezTo>
                  <a:pt x="9941371" y="4065836"/>
                  <a:pt x="9933513" y="4077566"/>
                  <a:pt x="9923417" y="4084908"/>
                </a:cubicBezTo>
                <a:cubicBezTo>
                  <a:pt x="9915501" y="4090644"/>
                  <a:pt x="9905635" y="4093513"/>
                  <a:pt x="9893819" y="4093513"/>
                </a:cubicBezTo>
                <a:cubicBezTo>
                  <a:pt x="9876267" y="4093513"/>
                  <a:pt x="9862615" y="4086859"/>
                  <a:pt x="9852863" y="4073551"/>
                </a:cubicBezTo>
                <a:cubicBezTo>
                  <a:pt x="9838867" y="4054507"/>
                  <a:pt x="9831869" y="4025081"/>
                  <a:pt x="9831869" y="3985273"/>
                </a:cubicBezTo>
                <a:cubicBezTo>
                  <a:pt x="9831869" y="3951774"/>
                  <a:pt x="9836401" y="3926076"/>
                  <a:pt x="9845464" y="3908180"/>
                </a:cubicBezTo>
                <a:cubicBezTo>
                  <a:pt x="9856592" y="3886383"/>
                  <a:pt x="9872825" y="3875484"/>
                  <a:pt x="9894163" y="3875484"/>
                </a:cubicBezTo>
                <a:close/>
                <a:moveTo>
                  <a:pt x="2921864" y="3875484"/>
                </a:moveTo>
                <a:cubicBezTo>
                  <a:pt x="2933451" y="3875484"/>
                  <a:pt x="2943690" y="3878639"/>
                  <a:pt x="2952580" y="3884948"/>
                </a:cubicBezTo>
                <a:cubicBezTo>
                  <a:pt x="2961471" y="3891258"/>
                  <a:pt x="2968785" y="3902071"/>
                  <a:pt x="2974521" y="3917386"/>
                </a:cubicBezTo>
                <a:cubicBezTo>
                  <a:pt x="2980257" y="3932701"/>
                  <a:pt x="2983125" y="3955789"/>
                  <a:pt x="2983125" y="3986649"/>
                </a:cubicBezTo>
                <a:cubicBezTo>
                  <a:pt x="2983125" y="4012576"/>
                  <a:pt x="2980314" y="4033599"/>
                  <a:pt x="2974693" y="4049718"/>
                </a:cubicBezTo>
                <a:cubicBezTo>
                  <a:pt x="2969072" y="4065836"/>
                  <a:pt x="2961213" y="4077566"/>
                  <a:pt x="2951118" y="4084908"/>
                </a:cubicBezTo>
                <a:cubicBezTo>
                  <a:pt x="2943202" y="4090644"/>
                  <a:pt x="2933336" y="4093513"/>
                  <a:pt x="2921520" y="4093513"/>
                </a:cubicBezTo>
                <a:cubicBezTo>
                  <a:pt x="2903967" y="4093513"/>
                  <a:pt x="2890315" y="4086859"/>
                  <a:pt x="2880564" y="4073551"/>
                </a:cubicBezTo>
                <a:cubicBezTo>
                  <a:pt x="2866568" y="4054507"/>
                  <a:pt x="2859570" y="4025081"/>
                  <a:pt x="2859570" y="3985273"/>
                </a:cubicBezTo>
                <a:cubicBezTo>
                  <a:pt x="2859570" y="3951774"/>
                  <a:pt x="2864101" y="3926076"/>
                  <a:pt x="2873164" y="3908180"/>
                </a:cubicBezTo>
                <a:cubicBezTo>
                  <a:pt x="2884292" y="3886383"/>
                  <a:pt x="2900526" y="3875484"/>
                  <a:pt x="2921864" y="3875484"/>
                </a:cubicBezTo>
                <a:close/>
                <a:moveTo>
                  <a:pt x="1997939" y="3875484"/>
                </a:moveTo>
                <a:cubicBezTo>
                  <a:pt x="2009525" y="3875484"/>
                  <a:pt x="2019764" y="3878639"/>
                  <a:pt x="2028655" y="3884948"/>
                </a:cubicBezTo>
                <a:cubicBezTo>
                  <a:pt x="2037546" y="3891258"/>
                  <a:pt x="2044860" y="3902071"/>
                  <a:pt x="2050596" y="3917386"/>
                </a:cubicBezTo>
                <a:cubicBezTo>
                  <a:pt x="2056332" y="3932701"/>
                  <a:pt x="2059200" y="3955789"/>
                  <a:pt x="2059200" y="3986649"/>
                </a:cubicBezTo>
                <a:cubicBezTo>
                  <a:pt x="2059200" y="4012576"/>
                  <a:pt x="2056389" y="4033599"/>
                  <a:pt x="2050768" y="4049718"/>
                </a:cubicBezTo>
                <a:cubicBezTo>
                  <a:pt x="2045146" y="4065836"/>
                  <a:pt x="2037288" y="4077566"/>
                  <a:pt x="2027192" y="4084908"/>
                </a:cubicBezTo>
                <a:cubicBezTo>
                  <a:pt x="2019277" y="4090644"/>
                  <a:pt x="2009411" y="4093513"/>
                  <a:pt x="1997594" y="4093513"/>
                </a:cubicBezTo>
                <a:cubicBezTo>
                  <a:pt x="1980042" y="4093513"/>
                  <a:pt x="1966390" y="4086859"/>
                  <a:pt x="1956639" y="4073551"/>
                </a:cubicBezTo>
                <a:cubicBezTo>
                  <a:pt x="1942643" y="4054507"/>
                  <a:pt x="1935645" y="4025081"/>
                  <a:pt x="1935645" y="3985273"/>
                </a:cubicBezTo>
                <a:cubicBezTo>
                  <a:pt x="1935645" y="3951774"/>
                  <a:pt x="1940176" y="3926076"/>
                  <a:pt x="1949239" y="3908180"/>
                </a:cubicBezTo>
                <a:cubicBezTo>
                  <a:pt x="1960367" y="3886383"/>
                  <a:pt x="1976600" y="3875484"/>
                  <a:pt x="1997939" y="3875484"/>
                </a:cubicBezTo>
                <a:close/>
                <a:moveTo>
                  <a:pt x="10313421" y="3867740"/>
                </a:moveTo>
                <a:lnTo>
                  <a:pt x="10313421" y="3874107"/>
                </a:lnTo>
                <a:cubicBezTo>
                  <a:pt x="10320534" y="3874337"/>
                  <a:pt x="10325983" y="3875427"/>
                  <a:pt x="10329769" y="3877377"/>
                </a:cubicBezTo>
                <a:cubicBezTo>
                  <a:pt x="10333555" y="3879327"/>
                  <a:pt x="10337914" y="3883400"/>
                  <a:pt x="10342847" y="3889595"/>
                </a:cubicBezTo>
                <a:lnTo>
                  <a:pt x="10347838" y="3895790"/>
                </a:lnTo>
                <a:lnTo>
                  <a:pt x="10347838" y="4060473"/>
                </a:lnTo>
                <a:cubicBezTo>
                  <a:pt x="10347838" y="4072863"/>
                  <a:pt x="10345314" y="4081639"/>
                  <a:pt x="10340266" y="4086801"/>
                </a:cubicBezTo>
                <a:cubicBezTo>
                  <a:pt x="10335219" y="4091964"/>
                  <a:pt x="10326271" y="4094602"/>
                  <a:pt x="10313421" y="4094717"/>
                </a:cubicBezTo>
                <a:lnTo>
                  <a:pt x="10313421" y="4101084"/>
                </a:lnTo>
                <a:lnTo>
                  <a:pt x="10396193" y="4101084"/>
                </a:lnTo>
                <a:lnTo>
                  <a:pt x="10396193" y="4094717"/>
                </a:lnTo>
                <a:lnTo>
                  <a:pt x="10390686" y="4094717"/>
                </a:lnTo>
                <a:cubicBezTo>
                  <a:pt x="10382771" y="4094717"/>
                  <a:pt x="10375744" y="4092365"/>
                  <a:pt x="10369606" y="4087662"/>
                </a:cubicBezTo>
                <a:cubicBezTo>
                  <a:pt x="10363469" y="4082958"/>
                  <a:pt x="10360400" y="4073895"/>
                  <a:pt x="10360400" y="4060473"/>
                </a:cubicBezTo>
                <a:lnTo>
                  <a:pt x="10360400" y="3912138"/>
                </a:lnTo>
                <a:lnTo>
                  <a:pt x="10518199" y="4106419"/>
                </a:lnTo>
                <a:lnTo>
                  <a:pt x="10524050" y="4106419"/>
                </a:lnTo>
                <a:lnTo>
                  <a:pt x="10524050" y="3912138"/>
                </a:lnTo>
                <a:cubicBezTo>
                  <a:pt x="10524050" y="3901124"/>
                  <a:pt x="10524997" y="3893352"/>
                  <a:pt x="10526890" y="3888820"/>
                </a:cubicBezTo>
                <a:cubicBezTo>
                  <a:pt x="10528783" y="3884289"/>
                  <a:pt x="10531421" y="3881019"/>
                  <a:pt x="10534805" y="3879012"/>
                </a:cubicBezTo>
                <a:cubicBezTo>
                  <a:pt x="10538190" y="3877004"/>
                  <a:pt x="10544815" y="3875369"/>
                  <a:pt x="10554681" y="3874107"/>
                </a:cubicBezTo>
                <a:lnTo>
                  <a:pt x="10554681" y="3867740"/>
                </a:lnTo>
                <a:lnTo>
                  <a:pt x="10477588" y="3867740"/>
                </a:lnTo>
                <a:lnTo>
                  <a:pt x="10477588" y="3874107"/>
                </a:lnTo>
                <a:cubicBezTo>
                  <a:pt x="10490552" y="3873878"/>
                  <a:pt x="10499787" y="3877090"/>
                  <a:pt x="10505293" y="3883744"/>
                </a:cubicBezTo>
                <a:cubicBezTo>
                  <a:pt x="10509309" y="3888677"/>
                  <a:pt x="10511316" y="3898141"/>
                  <a:pt x="10511316" y="3912138"/>
                </a:cubicBezTo>
                <a:lnTo>
                  <a:pt x="10511316" y="4012462"/>
                </a:lnTo>
                <a:lnTo>
                  <a:pt x="10396193" y="3867740"/>
                </a:lnTo>
                <a:close/>
                <a:moveTo>
                  <a:pt x="9362986" y="3867740"/>
                </a:moveTo>
                <a:lnTo>
                  <a:pt x="9362986" y="3874107"/>
                </a:lnTo>
                <a:lnTo>
                  <a:pt x="9370730" y="3874107"/>
                </a:lnTo>
                <a:cubicBezTo>
                  <a:pt x="9377269" y="3874107"/>
                  <a:pt x="9382460" y="3875226"/>
                  <a:pt x="9386304" y="3877463"/>
                </a:cubicBezTo>
                <a:cubicBezTo>
                  <a:pt x="9390147" y="3879700"/>
                  <a:pt x="9392699" y="3882310"/>
                  <a:pt x="9393961" y="3885293"/>
                </a:cubicBezTo>
                <a:cubicBezTo>
                  <a:pt x="9395224" y="3888275"/>
                  <a:pt x="9395854" y="3895732"/>
                  <a:pt x="9395854" y="3907663"/>
                </a:cubicBezTo>
                <a:lnTo>
                  <a:pt x="9395854" y="4061161"/>
                </a:lnTo>
                <a:cubicBezTo>
                  <a:pt x="9395854" y="4072863"/>
                  <a:pt x="9395224" y="4080090"/>
                  <a:pt x="9393961" y="4082843"/>
                </a:cubicBezTo>
                <a:cubicBezTo>
                  <a:pt x="9392355" y="4086744"/>
                  <a:pt x="9390061" y="4089497"/>
                  <a:pt x="9387078" y="4091103"/>
                </a:cubicBezTo>
                <a:cubicBezTo>
                  <a:pt x="9382948" y="4093513"/>
                  <a:pt x="9377499" y="4094717"/>
                  <a:pt x="9370730" y="4094717"/>
                </a:cubicBezTo>
                <a:lnTo>
                  <a:pt x="9362986" y="4094717"/>
                </a:lnTo>
                <a:lnTo>
                  <a:pt x="9362986" y="4101084"/>
                </a:lnTo>
                <a:lnTo>
                  <a:pt x="9484993" y="4101084"/>
                </a:lnTo>
                <a:lnTo>
                  <a:pt x="9484993" y="4094717"/>
                </a:lnTo>
                <a:lnTo>
                  <a:pt x="9477249" y="4094717"/>
                </a:lnTo>
                <a:cubicBezTo>
                  <a:pt x="9470710" y="4094717"/>
                  <a:pt x="9465519" y="4093599"/>
                  <a:pt x="9461676" y="4091361"/>
                </a:cubicBezTo>
                <a:cubicBezTo>
                  <a:pt x="9457832" y="4089124"/>
                  <a:pt x="9455251" y="4086514"/>
                  <a:pt x="9453932" y="4083532"/>
                </a:cubicBezTo>
                <a:cubicBezTo>
                  <a:pt x="9452613" y="4080549"/>
                  <a:pt x="9451953" y="4073092"/>
                  <a:pt x="9451953" y="4061161"/>
                </a:cubicBezTo>
                <a:lnTo>
                  <a:pt x="9451953" y="3907663"/>
                </a:lnTo>
                <a:cubicBezTo>
                  <a:pt x="9451953" y="3895962"/>
                  <a:pt x="9452584" y="3888734"/>
                  <a:pt x="9453846" y="3885981"/>
                </a:cubicBezTo>
                <a:cubicBezTo>
                  <a:pt x="9455567" y="3882080"/>
                  <a:pt x="9457918" y="3879327"/>
                  <a:pt x="9460901" y="3877721"/>
                </a:cubicBezTo>
                <a:cubicBezTo>
                  <a:pt x="9465031" y="3875312"/>
                  <a:pt x="9470480" y="3874107"/>
                  <a:pt x="9477249" y="3874107"/>
                </a:cubicBezTo>
                <a:lnTo>
                  <a:pt x="9484993" y="3874107"/>
                </a:lnTo>
                <a:lnTo>
                  <a:pt x="9484993" y="3867740"/>
                </a:lnTo>
                <a:close/>
                <a:moveTo>
                  <a:pt x="8854316" y="3867740"/>
                </a:moveTo>
                <a:lnTo>
                  <a:pt x="8854316" y="3930895"/>
                </a:lnTo>
                <a:lnTo>
                  <a:pt x="8860854" y="3930895"/>
                </a:lnTo>
                <a:cubicBezTo>
                  <a:pt x="8863493" y="3913686"/>
                  <a:pt x="8869803" y="3900436"/>
                  <a:pt x="8879784" y="3891143"/>
                </a:cubicBezTo>
                <a:cubicBezTo>
                  <a:pt x="8886896" y="3884490"/>
                  <a:pt x="8898310" y="3881163"/>
                  <a:pt x="8914028" y="3881163"/>
                </a:cubicBezTo>
                <a:lnTo>
                  <a:pt x="8930892" y="3881163"/>
                </a:lnTo>
                <a:lnTo>
                  <a:pt x="8930892" y="4061161"/>
                </a:lnTo>
                <a:cubicBezTo>
                  <a:pt x="8930892" y="4072863"/>
                  <a:pt x="8930261" y="4080090"/>
                  <a:pt x="8929000" y="4082843"/>
                </a:cubicBezTo>
                <a:cubicBezTo>
                  <a:pt x="8927278" y="4086744"/>
                  <a:pt x="8924926" y="4089497"/>
                  <a:pt x="8921944" y="4091103"/>
                </a:cubicBezTo>
                <a:cubicBezTo>
                  <a:pt x="8917814" y="4093513"/>
                  <a:pt x="8912364" y="4094717"/>
                  <a:pt x="8905596" y="4094717"/>
                </a:cubicBezTo>
                <a:lnTo>
                  <a:pt x="8897852" y="4094717"/>
                </a:lnTo>
                <a:lnTo>
                  <a:pt x="8897852" y="4101084"/>
                </a:lnTo>
                <a:lnTo>
                  <a:pt x="9020031" y="4101084"/>
                </a:lnTo>
                <a:lnTo>
                  <a:pt x="9020031" y="4094717"/>
                </a:lnTo>
                <a:lnTo>
                  <a:pt x="9012288" y="4094717"/>
                </a:lnTo>
                <a:cubicBezTo>
                  <a:pt x="9005633" y="4094717"/>
                  <a:pt x="9000384" y="4093599"/>
                  <a:pt x="8996542" y="4091361"/>
                </a:cubicBezTo>
                <a:cubicBezTo>
                  <a:pt x="8992698" y="4089124"/>
                  <a:pt x="8990116" y="4086514"/>
                  <a:pt x="8988798" y="4083532"/>
                </a:cubicBezTo>
                <a:cubicBezTo>
                  <a:pt x="8987478" y="4080549"/>
                  <a:pt x="8986819" y="4073092"/>
                  <a:pt x="8986819" y="4061161"/>
                </a:cubicBezTo>
                <a:lnTo>
                  <a:pt x="8986819" y="3881163"/>
                </a:lnTo>
                <a:lnTo>
                  <a:pt x="9004200" y="3881163"/>
                </a:lnTo>
                <a:cubicBezTo>
                  <a:pt x="9015098" y="3881163"/>
                  <a:pt x="9022726" y="3882195"/>
                  <a:pt x="9027086" y="3884260"/>
                </a:cubicBezTo>
                <a:cubicBezTo>
                  <a:pt x="9034887" y="3888046"/>
                  <a:pt x="9041025" y="3893122"/>
                  <a:pt x="9045500" y="3899489"/>
                </a:cubicBezTo>
                <a:cubicBezTo>
                  <a:pt x="9049974" y="3905857"/>
                  <a:pt x="9054046" y="3916325"/>
                  <a:pt x="9057717" y="3930895"/>
                </a:cubicBezTo>
                <a:lnTo>
                  <a:pt x="9063912" y="3930895"/>
                </a:lnTo>
                <a:lnTo>
                  <a:pt x="9063912" y="3867740"/>
                </a:lnTo>
                <a:close/>
                <a:moveTo>
                  <a:pt x="7863715" y="3867740"/>
                </a:moveTo>
                <a:lnTo>
                  <a:pt x="7863715" y="3930895"/>
                </a:lnTo>
                <a:lnTo>
                  <a:pt x="7870254" y="3930895"/>
                </a:lnTo>
                <a:cubicBezTo>
                  <a:pt x="7872893" y="3913686"/>
                  <a:pt x="7879203" y="3900436"/>
                  <a:pt x="7889183" y="3891143"/>
                </a:cubicBezTo>
                <a:cubicBezTo>
                  <a:pt x="7896296" y="3884490"/>
                  <a:pt x="7907711" y="3881163"/>
                  <a:pt x="7923428" y="3881163"/>
                </a:cubicBezTo>
                <a:lnTo>
                  <a:pt x="7940292" y="3881163"/>
                </a:lnTo>
                <a:lnTo>
                  <a:pt x="7940292" y="4061161"/>
                </a:lnTo>
                <a:cubicBezTo>
                  <a:pt x="7940292" y="4072863"/>
                  <a:pt x="7939661" y="4080090"/>
                  <a:pt x="7938399" y="4082843"/>
                </a:cubicBezTo>
                <a:cubicBezTo>
                  <a:pt x="7936678" y="4086744"/>
                  <a:pt x="7934326" y="4089497"/>
                  <a:pt x="7931344" y="4091103"/>
                </a:cubicBezTo>
                <a:cubicBezTo>
                  <a:pt x="7927214" y="4093513"/>
                  <a:pt x="7921764" y="4094717"/>
                  <a:pt x="7914996" y="4094717"/>
                </a:cubicBezTo>
                <a:lnTo>
                  <a:pt x="7907252" y="4094717"/>
                </a:lnTo>
                <a:lnTo>
                  <a:pt x="7907252" y="4101084"/>
                </a:lnTo>
                <a:lnTo>
                  <a:pt x="8029431" y="4101084"/>
                </a:lnTo>
                <a:lnTo>
                  <a:pt x="8029431" y="4094717"/>
                </a:lnTo>
                <a:lnTo>
                  <a:pt x="8021687" y="4094717"/>
                </a:lnTo>
                <a:cubicBezTo>
                  <a:pt x="8015033" y="4094717"/>
                  <a:pt x="8009784" y="4093599"/>
                  <a:pt x="8005941" y="4091361"/>
                </a:cubicBezTo>
                <a:cubicBezTo>
                  <a:pt x="8002099" y="4089124"/>
                  <a:pt x="7999517" y="4086514"/>
                  <a:pt x="7998198" y="4083532"/>
                </a:cubicBezTo>
                <a:cubicBezTo>
                  <a:pt x="7996878" y="4080549"/>
                  <a:pt x="7996219" y="4073092"/>
                  <a:pt x="7996219" y="4061161"/>
                </a:cubicBezTo>
                <a:lnTo>
                  <a:pt x="7996219" y="3881163"/>
                </a:lnTo>
                <a:lnTo>
                  <a:pt x="8013599" y="3881163"/>
                </a:lnTo>
                <a:cubicBezTo>
                  <a:pt x="8024497" y="3881163"/>
                  <a:pt x="8032127" y="3882195"/>
                  <a:pt x="8036486" y="3884260"/>
                </a:cubicBezTo>
                <a:cubicBezTo>
                  <a:pt x="8044287" y="3888046"/>
                  <a:pt x="8050425" y="3893122"/>
                  <a:pt x="8054899" y="3899489"/>
                </a:cubicBezTo>
                <a:cubicBezTo>
                  <a:pt x="8059373" y="3905857"/>
                  <a:pt x="8063446" y="3916325"/>
                  <a:pt x="8067117" y="3930895"/>
                </a:cubicBezTo>
                <a:lnTo>
                  <a:pt x="8073312" y="3930895"/>
                </a:lnTo>
                <a:lnTo>
                  <a:pt x="8073312" y="3867740"/>
                </a:lnTo>
                <a:close/>
                <a:moveTo>
                  <a:pt x="7343687" y="3867740"/>
                </a:moveTo>
                <a:lnTo>
                  <a:pt x="7343687" y="3874107"/>
                </a:lnTo>
                <a:lnTo>
                  <a:pt x="7351430" y="3874107"/>
                </a:lnTo>
                <a:cubicBezTo>
                  <a:pt x="7359002" y="3874107"/>
                  <a:pt x="7364968" y="3875713"/>
                  <a:pt x="7369327" y="3878926"/>
                </a:cubicBezTo>
                <a:cubicBezTo>
                  <a:pt x="7372424" y="3881105"/>
                  <a:pt x="7374546" y="3884203"/>
                  <a:pt x="7375694" y="3888218"/>
                </a:cubicBezTo>
                <a:cubicBezTo>
                  <a:pt x="7376267" y="3890627"/>
                  <a:pt x="7376554" y="3897109"/>
                  <a:pt x="7376554" y="3907663"/>
                </a:cubicBezTo>
                <a:lnTo>
                  <a:pt x="7376554" y="4061161"/>
                </a:lnTo>
                <a:cubicBezTo>
                  <a:pt x="7376554" y="4072863"/>
                  <a:pt x="7375923" y="4080090"/>
                  <a:pt x="7374661" y="4082843"/>
                </a:cubicBezTo>
                <a:cubicBezTo>
                  <a:pt x="7373056" y="4086744"/>
                  <a:pt x="7370760" y="4089497"/>
                  <a:pt x="7367778" y="4091103"/>
                </a:cubicBezTo>
                <a:cubicBezTo>
                  <a:pt x="7363648" y="4093513"/>
                  <a:pt x="7358198" y="4094717"/>
                  <a:pt x="7351430" y="4094717"/>
                </a:cubicBezTo>
                <a:lnTo>
                  <a:pt x="7343687" y="4094717"/>
                </a:lnTo>
                <a:lnTo>
                  <a:pt x="7343687" y="4101084"/>
                </a:lnTo>
                <a:lnTo>
                  <a:pt x="7545367" y="4101084"/>
                </a:lnTo>
                <a:lnTo>
                  <a:pt x="7555864" y="4026917"/>
                </a:lnTo>
                <a:lnTo>
                  <a:pt x="7549497" y="4026917"/>
                </a:lnTo>
                <a:cubicBezTo>
                  <a:pt x="7543762" y="4047566"/>
                  <a:pt x="7534325" y="4062939"/>
                  <a:pt x="7521190" y="4073035"/>
                </a:cubicBezTo>
                <a:cubicBezTo>
                  <a:pt x="7508054" y="4083130"/>
                  <a:pt x="7490588" y="4088178"/>
                  <a:pt x="7468791" y="4088178"/>
                </a:cubicBezTo>
                <a:lnTo>
                  <a:pt x="7454852" y="4088178"/>
                </a:lnTo>
                <a:cubicBezTo>
                  <a:pt x="7448198" y="4088178"/>
                  <a:pt x="7443379" y="4087260"/>
                  <a:pt x="7440397" y="4085425"/>
                </a:cubicBezTo>
                <a:cubicBezTo>
                  <a:pt x="7437415" y="4083589"/>
                  <a:pt x="7435377" y="4081237"/>
                  <a:pt x="7434288" y="4078369"/>
                </a:cubicBezTo>
                <a:cubicBezTo>
                  <a:pt x="7433199" y="4075501"/>
                  <a:pt x="7432653" y="4067643"/>
                  <a:pt x="7432653" y="4054794"/>
                </a:cubicBezTo>
                <a:lnTo>
                  <a:pt x="7432653" y="3989058"/>
                </a:lnTo>
                <a:cubicBezTo>
                  <a:pt x="7443782" y="3989058"/>
                  <a:pt x="7452271" y="3990521"/>
                  <a:pt x="7458121" y="3993447"/>
                </a:cubicBezTo>
                <a:cubicBezTo>
                  <a:pt x="7463972" y="3996372"/>
                  <a:pt x="7469106" y="4002079"/>
                  <a:pt x="7473523" y="4010569"/>
                </a:cubicBezTo>
                <a:cubicBezTo>
                  <a:pt x="7477940" y="4019058"/>
                  <a:pt x="7480836" y="4029957"/>
                  <a:pt x="7482213" y="4043264"/>
                </a:cubicBezTo>
                <a:lnTo>
                  <a:pt x="7488752" y="4043264"/>
                </a:lnTo>
                <a:lnTo>
                  <a:pt x="7488752" y="3921086"/>
                </a:lnTo>
                <a:lnTo>
                  <a:pt x="7482213" y="3921086"/>
                </a:lnTo>
                <a:cubicBezTo>
                  <a:pt x="7480377" y="3939212"/>
                  <a:pt x="7476133" y="3952921"/>
                  <a:pt x="7469479" y="3962214"/>
                </a:cubicBezTo>
                <a:cubicBezTo>
                  <a:pt x="7462825" y="3971506"/>
                  <a:pt x="7452099" y="3976152"/>
                  <a:pt x="7437299" y="3976152"/>
                </a:cubicBezTo>
                <a:lnTo>
                  <a:pt x="7432653" y="3976152"/>
                </a:lnTo>
                <a:lnTo>
                  <a:pt x="7432653" y="3881163"/>
                </a:lnTo>
                <a:lnTo>
                  <a:pt x="7456745" y="3881163"/>
                </a:lnTo>
                <a:cubicBezTo>
                  <a:pt x="7474412" y="3881163"/>
                  <a:pt x="7486458" y="3882195"/>
                  <a:pt x="7492882" y="3884260"/>
                </a:cubicBezTo>
                <a:cubicBezTo>
                  <a:pt x="7503895" y="3887702"/>
                  <a:pt x="7512413" y="3893094"/>
                  <a:pt x="7518436" y="3900436"/>
                </a:cubicBezTo>
                <a:cubicBezTo>
                  <a:pt x="7524459" y="3907778"/>
                  <a:pt x="7529135" y="3919881"/>
                  <a:pt x="7532461" y="3936745"/>
                </a:cubicBezTo>
                <a:lnTo>
                  <a:pt x="7539000" y="3936745"/>
                </a:lnTo>
                <a:lnTo>
                  <a:pt x="7539000" y="3867740"/>
                </a:lnTo>
                <a:close/>
                <a:moveTo>
                  <a:pt x="6808222" y="3867740"/>
                </a:moveTo>
                <a:lnTo>
                  <a:pt x="6808222" y="3874107"/>
                </a:lnTo>
                <a:cubicBezTo>
                  <a:pt x="6815334" y="3874337"/>
                  <a:pt x="6820784" y="3875427"/>
                  <a:pt x="6824569" y="3877377"/>
                </a:cubicBezTo>
                <a:cubicBezTo>
                  <a:pt x="6828355" y="3879327"/>
                  <a:pt x="6832715" y="3883400"/>
                  <a:pt x="6837648" y="3889595"/>
                </a:cubicBezTo>
                <a:lnTo>
                  <a:pt x="6842638" y="3895790"/>
                </a:lnTo>
                <a:lnTo>
                  <a:pt x="6842638" y="4060473"/>
                </a:lnTo>
                <a:cubicBezTo>
                  <a:pt x="6842638" y="4072863"/>
                  <a:pt x="6840114" y="4081639"/>
                  <a:pt x="6835066" y="4086801"/>
                </a:cubicBezTo>
                <a:cubicBezTo>
                  <a:pt x="6830018" y="4091964"/>
                  <a:pt x="6821070" y="4094602"/>
                  <a:pt x="6808222" y="4094717"/>
                </a:cubicBezTo>
                <a:lnTo>
                  <a:pt x="6808222" y="4101084"/>
                </a:lnTo>
                <a:lnTo>
                  <a:pt x="6890993" y="4101084"/>
                </a:lnTo>
                <a:lnTo>
                  <a:pt x="6890993" y="4094717"/>
                </a:lnTo>
                <a:lnTo>
                  <a:pt x="6885487" y="4094717"/>
                </a:lnTo>
                <a:cubicBezTo>
                  <a:pt x="6877571" y="4094717"/>
                  <a:pt x="6870544" y="4092365"/>
                  <a:pt x="6864406" y="4087662"/>
                </a:cubicBezTo>
                <a:cubicBezTo>
                  <a:pt x="6858269" y="4082958"/>
                  <a:pt x="6855200" y="4073895"/>
                  <a:pt x="6855200" y="4060473"/>
                </a:cubicBezTo>
                <a:lnTo>
                  <a:pt x="6855200" y="3912138"/>
                </a:lnTo>
                <a:lnTo>
                  <a:pt x="7013000" y="4106419"/>
                </a:lnTo>
                <a:lnTo>
                  <a:pt x="7018851" y="4106419"/>
                </a:lnTo>
                <a:lnTo>
                  <a:pt x="7018851" y="3912138"/>
                </a:lnTo>
                <a:cubicBezTo>
                  <a:pt x="7018851" y="3901124"/>
                  <a:pt x="7019797" y="3893352"/>
                  <a:pt x="7021690" y="3888820"/>
                </a:cubicBezTo>
                <a:cubicBezTo>
                  <a:pt x="7023583" y="3884289"/>
                  <a:pt x="7026221" y="3881019"/>
                  <a:pt x="7029606" y="3879012"/>
                </a:cubicBezTo>
                <a:cubicBezTo>
                  <a:pt x="7032990" y="3877004"/>
                  <a:pt x="7039616" y="3875369"/>
                  <a:pt x="7049481" y="3874107"/>
                </a:cubicBezTo>
                <a:lnTo>
                  <a:pt x="7049481" y="3867740"/>
                </a:lnTo>
                <a:lnTo>
                  <a:pt x="6972388" y="3867740"/>
                </a:lnTo>
                <a:lnTo>
                  <a:pt x="6972388" y="3874107"/>
                </a:lnTo>
                <a:cubicBezTo>
                  <a:pt x="6985352" y="3873878"/>
                  <a:pt x="6994587" y="3877090"/>
                  <a:pt x="7000094" y="3883744"/>
                </a:cubicBezTo>
                <a:cubicBezTo>
                  <a:pt x="7004108" y="3888677"/>
                  <a:pt x="7006116" y="3898141"/>
                  <a:pt x="7006116" y="3912138"/>
                </a:cubicBezTo>
                <a:lnTo>
                  <a:pt x="7006116" y="4012462"/>
                </a:lnTo>
                <a:lnTo>
                  <a:pt x="6890993" y="3867740"/>
                </a:lnTo>
                <a:close/>
                <a:moveTo>
                  <a:pt x="5819687" y="3867740"/>
                </a:moveTo>
                <a:lnTo>
                  <a:pt x="5819687" y="3874107"/>
                </a:lnTo>
                <a:lnTo>
                  <a:pt x="5827430" y="3874107"/>
                </a:lnTo>
                <a:cubicBezTo>
                  <a:pt x="5835002" y="3874107"/>
                  <a:pt x="5840968" y="3875713"/>
                  <a:pt x="5845327" y="3878926"/>
                </a:cubicBezTo>
                <a:cubicBezTo>
                  <a:pt x="5848425" y="3881105"/>
                  <a:pt x="5850547" y="3884203"/>
                  <a:pt x="5851694" y="3888218"/>
                </a:cubicBezTo>
                <a:cubicBezTo>
                  <a:pt x="5852267" y="3890627"/>
                  <a:pt x="5852554" y="3897109"/>
                  <a:pt x="5852554" y="3907663"/>
                </a:cubicBezTo>
                <a:lnTo>
                  <a:pt x="5852554" y="4061161"/>
                </a:lnTo>
                <a:cubicBezTo>
                  <a:pt x="5852554" y="4072863"/>
                  <a:pt x="5851923" y="4080090"/>
                  <a:pt x="5850662" y="4082843"/>
                </a:cubicBezTo>
                <a:cubicBezTo>
                  <a:pt x="5849055" y="4086744"/>
                  <a:pt x="5846761" y="4089497"/>
                  <a:pt x="5843778" y="4091103"/>
                </a:cubicBezTo>
                <a:cubicBezTo>
                  <a:pt x="5839648" y="4093513"/>
                  <a:pt x="5834199" y="4094717"/>
                  <a:pt x="5827430" y="4094717"/>
                </a:cubicBezTo>
                <a:lnTo>
                  <a:pt x="5819687" y="4094717"/>
                </a:lnTo>
                <a:lnTo>
                  <a:pt x="5819687" y="4101084"/>
                </a:lnTo>
                <a:lnTo>
                  <a:pt x="6021367" y="4101084"/>
                </a:lnTo>
                <a:lnTo>
                  <a:pt x="6031864" y="4026917"/>
                </a:lnTo>
                <a:lnTo>
                  <a:pt x="6025497" y="4026917"/>
                </a:lnTo>
                <a:cubicBezTo>
                  <a:pt x="6019762" y="4047566"/>
                  <a:pt x="6010326" y="4062939"/>
                  <a:pt x="5997190" y="4073035"/>
                </a:cubicBezTo>
                <a:cubicBezTo>
                  <a:pt x="5984054" y="4083130"/>
                  <a:pt x="5966588" y="4088178"/>
                  <a:pt x="5944791" y="4088178"/>
                </a:cubicBezTo>
                <a:lnTo>
                  <a:pt x="5930852" y="4088178"/>
                </a:lnTo>
                <a:cubicBezTo>
                  <a:pt x="5924199" y="4088178"/>
                  <a:pt x="5919380" y="4087260"/>
                  <a:pt x="5916397" y="4085425"/>
                </a:cubicBezTo>
                <a:cubicBezTo>
                  <a:pt x="5913415" y="4083589"/>
                  <a:pt x="5911378" y="4081237"/>
                  <a:pt x="5910288" y="4078369"/>
                </a:cubicBezTo>
                <a:cubicBezTo>
                  <a:pt x="5909199" y="4075501"/>
                  <a:pt x="5908653" y="4067643"/>
                  <a:pt x="5908653" y="4054794"/>
                </a:cubicBezTo>
                <a:lnTo>
                  <a:pt x="5908653" y="3989058"/>
                </a:lnTo>
                <a:cubicBezTo>
                  <a:pt x="5919782" y="3989058"/>
                  <a:pt x="5928271" y="3990521"/>
                  <a:pt x="5934122" y="3993447"/>
                </a:cubicBezTo>
                <a:cubicBezTo>
                  <a:pt x="5939972" y="3996372"/>
                  <a:pt x="5945106" y="4002079"/>
                  <a:pt x="5949523" y="4010569"/>
                </a:cubicBezTo>
                <a:cubicBezTo>
                  <a:pt x="5953940" y="4019058"/>
                  <a:pt x="5956836" y="4029957"/>
                  <a:pt x="5958213" y="4043264"/>
                </a:cubicBezTo>
                <a:lnTo>
                  <a:pt x="5964752" y="4043264"/>
                </a:lnTo>
                <a:lnTo>
                  <a:pt x="5964752" y="3921086"/>
                </a:lnTo>
                <a:lnTo>
                  <a:pt x="5958213" y="3921086"/>
                </a:lnTo>
                <a:cubicBezTo>
                  <a:pt x="5956378" y="3939212"/>
                  <a:pt x="5952133" y="3952921"/>
                  <a:pt x="5945479" y="3962214"/>
                </a:cubicBezTo>
                <a:cubicBezTo>
                  <a:pt x="5938825" y="3971506"/>
                  <a:pt x="5928099" y="3976152"/>
                  <a:pt x="5913299" y="3976152"/>
                </a:cubicBezTo>
                <a:lnTo>
                  <a:pt x="5908653" y="3976152"/>
                </a:lnTo>
                <a:lnTo>
                  <a:pt x="5908653" y="3881163"/>
                </a:lnTo>
                <a:lnTo>
                  <a:pt x="5932745" y="3881163"/>
                </a:lnTo>
                <a:cubicBezTo>
                  <a:pt x="5950412" y="3881163"/>
                  <a:pt x="5962458" y="3882195"/>
                  <a:pt x="5968882" y="3884260"/>
                </a:cubicBezTo>
                <a:cubicBezTo>
                  <a:pt x="5979896" y="3887702"/>
                  <a:pt x="5988413" y="3893094"/>
                  <a:pt x="5994436" y="3900436"/>
                </a:cubicBezTo>
                <a:cubicBezTo>
                  <a:pt x="6000459" y="3907778"/>
                  <a:pt x="6005135" y="3919881"/>
                  <a:pt x="6008461" y="3936745"/>
                </a:cubicBezTo>
                <a:lnTo>
                  <a:pt x="6015000" y="3936745"/>
                </a:lnTo>
                <a:lnTo>
                  <a:pt x="6015000" y="3867740"/>
                </a:lnTo>
                <a:close/>
                <a:moveTo>
                  <a:pt x="5285770" y="3867740"/>
                </a:moveTo>
                <a:lnTo>
                  <a:pt x="5285770" y="3874107"/>
                </a:lnTo>
                <a:cubicBezTo>
                  <a:pt x="5296439" y="3874107"/>
                  <a:pt x="5303724" y="3875082"/>
                  <a:pt x="5307624" y="3877033"/>
                </a:cubicBezTo>
                <a:cubicBezTo>
                  <a:pt x="5311526" y="3878983"/>
                  <a:pt x="5314250" y="3881593"/>
                  <a:pt x="5315799" y="3884862"/>
                </a:cubicBezTo>
                <a:cubicBezTo>
                  <a:pt x="5317347" y="3888132"/>
                  <a:pt x="5318122" y="3896076"/>
                  <a:pt x="5318122" y="3908696"/>
                </a:cubicBezTo>
                <a:lnTo>
                  <a:pt x="5318122" y="4060128"/>
                </a:lnTo>
                <a:cubicBezTo>
                  <a:pt x="5318122" y="4072748"/>
                  <a:pt x="5317347" y="4080664"/>
                  <a:pt x="5315799" y="4083876"/>
                </a:cubicBezTo>
                <a:cubicBezTo>
                  <a:pt x="5314250" y="4087088"/>
                  <a:pt x="5311554" y="4089698"/>
                  <a:pt x="5307711" y="4091706"/>
                </a:cubicBezTo>
                <a:cubicBezTo>
                  <a:pt x="5303868" y="4093713"/>
                  <a:pt x="5296554" y="4094717"/>
                  <a:pt x="5285770" y="4094717"/>
                </a:cubicBezTo>
                <a:lnTo>
                  <a:pt x="5285770" y="4101084"/>
                </a:lnTo>
                <a:lnTo>
                  <a:pt x="5405196" y="4101084"/>
                </a:lnTo>
                <a:lnTo>
                  <a:pt x="5405196" y="4094717"/>
                </a:lnTo>
                <a:cubicBezTo>
                  <a:pt x="5394526" y="4094717"/>
                  <a:pt x="5387242" y="4093742"/>
                  <a:pt x="5383341" y="4091792"/>
                </a:cubicBezTo>
                <a:cubicBezTo>
                  <a:pt x="5379440" y="4089841"/>
                  <a:pt x="5376716" y="4087231"/>
                  <a:pt x="5375167" y="4083962"/>
                </a:cubicBezTo>
                <a:cubicBezTo>
                  <a:pt x="5373618" y="4080692"/>
                  <a:pt x="5372844" y="4072748"/>
                  <a:pt x="5372844" y="4060128"/>
                </a:cubicBezTo>
                <a:lnTo>
                  <a:pt x="5372844" y="3994737"/>
                </a:lnTo>
                <a:lnTo>
                  <a:pt x="5388159" y="3994737"/>
                </a:lnTo>
                <a:lnTo>
                  <a:pt x="5463359" y="4101084"/>
                </a:lnTo>
                <a:lnTo>
                  <a:pt x="5536838" y="4101084"/>
                </a:lnTo>
                <a:lnTo>
                  <a:pt x="5536838" y="4094717"/>
                </a:lnTo>
                <a:cubicBezTo>
                  <a:pt x="5530644" y="4094373"/>
                  <a:pt x="5525194" y="4092423"/>
                  <a:pt x="5520491" y="4088866"/>
                </a:cubicBezTo>
                <a:cubicBezTo>
                  <a:pt x="5517393" y="4086342"/>
                  <a:pt x="5512174" y="4079975"/>
                  <a:pt x="5504831" y="4069765"/>
                </a:cubicBezTo>
                <a:lnTo>
                  <a:pt x="5448732" y="3990779"/>
                </a:lnTo>
                <a:cubicBezTo>
                  <a:pt x="5462959" y="3987223"/>
                  <a:pt x="5474029" y="3981888"/>
                  <a:pt x="5481944" y="3974776"/>
                </a:cubicBezTo>
                <a:cubicBezTo>
                  <a:pt x="5494334" y="3963533"/>
                  <a:pt x="5500529" y="3949307"/>
                  <a:pt x="5500529" y="3932099"/>
                </a:cubicBezTo>
                <a:cubicBezTo>
                  <a:pt x="5500529" y="3917988"/>
                  <a:pt x="5496399" y="3905684"/>
                  <a:pt x="5488139" y="3895187"/>
                </a:cubicBezTo>
                <a:cubicBezTo>
                  <a:pt x="5479879" y="3884690"/>
                  <a:pt x="5469210" y="3877492"/>
                  <a:pt x="5456132" y="3873591"/>
                </a:cubicBezTo>
                <a:cubicBezTo>
                  <a:pt x="5443053" y="3869691"/>
                  <a:pt x="5422404" y="3867740"/>
                  <a:pt x="5394182" y="3867740"/>
                </a:cubicBezTo>
                <a:close/>
                <a:moveTo>
                  <a:pt x="4792880" y="3867740"/>
                </a:moveTo>
                <a:lnTo>
                  <a:pt x="4792880" y="3874107"/>
                </a:lnTo>
                <a:cubicBezTo>
                  <a:pt x="4803548" y="3874107"/>
                  <a:pt x="4810834" y="3875082"/>
                  <a:pt x="4814734" y="3877033"/>
                </a:cubicBezTo>
                <a:cubicBezTo>
                  <a:pt x="4818634" y="3878983"/>
                  <a:pt x="4821359" y="3881593"/>
                  <a:pt x="4822908" y="3884862"/>
                </a:cubicBezTo>
                <a:cubicBezTo>
                  <a:pt x="4824456" y="3888132"/>
                  <a:pt x="4825231" y="3896076"/>
                  <a:pt x="4825231" y="3908696"/>
                </a:cubicBezTo>
                <a:lnTo>
                  <a:pt x="4825231" y="4060128"/>
                </a:lnTo>
                <a:cubicBezTo>
                  <a:pt x="4825231" y="4072748"/>
                  <a:pt x="4824456" y="4080664"/>
                  <a:pt x="4822908" y="4083876"/>
                </a:cubicBezTo>
                <a:cubicBezTo>
                  <a:pt x="4821359" y="4087088"/>
                  <a:pt x="4818663" y="4089698"/>
                  <a:pt x="4814820" y="4091706"/>
                </a:cubicBezTo>
                <a:cubicBezTo>
                  <a:pt x="4810977" y="4093713"/>
                  <a:pt x="4803663" y="4094717"/>
                  <a:pt x="4792880" y="4094717"/>
                </a:cubicBezTo>
                <a:lnTo>
                  <a:pt x="4792880" y="4101084"/>
                </a:lnTo>
                <a:lnTo>
                  <a:pt x="4911444" y="4101084"/>
                </a:lnTo>
                <a:lnTo>
                  <a:pt x="4911444" y="4094717"/>
                </a:lnTo>
                <a:cubicBezTo>
                  <a:pt x="4900890" y="4094717"/>
                  <a:pt x="4893634" y="4093742"/>
                  <a:pt x="4889676" y="4091792"/>
                </a:cubicBezTo>
                <a:cubicBezTo>
                  <a:pt x="4885718" y="4089841"/>
                  <a:pt x="4882965" y="4087231"/>
                  <a:pt x="4881416" y="4083962"/>
                </a:cubicBezTo>
                <a:cubicBezTo>
                  <a:pt x="4879867" y="4080692"/>
                  <a:pt x="4879093" y="4072748"/>
                  <a:pt x="4879093" y="4060128"/>
                </a:cubicBezTo>
                <a:lnTo>
                  <a:pt x="4879093" y="3995425"/>
                </a:lnTo>
                <a:cubicBezTo>
                  <a:pt x="4905593" y="3995425"/>
                  <a:pt x="4924408" y="3994049"/>
                  <a:pt x="4935536" y="3991295"/>
                </a:cubicBezTo>
                <a:cubicBezTo>
                  <a:pt x="4952056" y="3987395"/>
                  <a:pt x="4965020" y="3980053"/>
                  <a:pt x="4974426" y="3969269"/>
                </a:cubicBezTo>
                <a:cubicBezTo>
                  <a:pt x="4983834" y="3958485"/>
                  <a:pt x="4988537" y="3945522"/>
                  <a:pt x="4988537" y="3930378"/>
                </a:cubicBezTo>
                <a:cubicBezTo>
                  <a:pt x="4988537" y="3912482"/>
                  <a:pt x="4981252" y="3897568"/>
                  <a:pt x="4966683" y="3885637"/>
                </a:cubicBezTo>
                <a:cubicBezTo>
                  <a:pt x="4952113" y="3873706"/>
                  <a:pt x="4928079" y="3867740"/>
                  <a:pt x="4894580" y="3867740"/>
                </a:cubicBezTo>
                <a:close/>
                <a:moveTo>
                  <a:pt x="3876071" y="3867740"/>
                </a:moveTo>
                <a:lnTo>
                  <a:pt x="3876071" y="3874107"/>
                </a:lnTo>
                <a:cubicBezTo>
                  <a:pt x="3886740" y="3874107"/>
                  <a:pt x="3894024" y="3875082"/>
                  <a:pt x="3897925" y="3877033"/>
                </a:cubicBezTo>
                <a:cubicBezTo>
                  <a:pt x="3901825" y="3878983"/>
                  <a:pt x="3904550" y="3881593"/>
                  <a:pt x="3906099" y="3884862"/>
                </a:cubicBezTo>
                <a:cubicBezTo>
                  <a:pt x="3907648" y="3888132"/>
                  <a:pt x="3908422" y="3896076"/>
                  <a:pt x="3908422" y="3908696"/>
                </a:cubicBezTo>
                <a:lnTo>
                  <a:pt x="3908422" y="4060128"/>
                </a:lnTo>
                <a:cubicBezTo>
                  <a:pt x="3908422" y="4072748"/>
                  <a:pt x="3907648" y="4080664"/>
                  <a:pt x="3906099" y="4083876"/>
                </a:cubicBezTo>
                <a:cubicBezTo>
                  <a:pt x="3904550" y="4087088"/>
                  <a:pt x="3901854" y="4089698"/>
                  <a:pt x="3898011" y="4091706"/>
                </a:cubicBezTo>
                <a:cubicBezTo>
                  <a:pt x="3894168" y="4093713"/>
                  <a:pt x="3886855" y="4094717"/>
                  <a:pt x="3876071" y="4094717"/>
                </a:cubicBezTo>
                <a:lnTo>
                  <a:pt x="3876071" y="4101084"/>
                </a:lnTo>
                <a:lnTo>
                  <a:pt x="3995496" y="4101084"/>
                </a:lnTo>
                <a:lnTo>
                  <a:pt x="3995496" y="4094717"/>
                </a:lnTo>
                <a:cubicBezTo>
                  <a:pt x="3984827" y="4094717"/>
                  <a:pt x="3977542" y="4093742"/>
                  <a:pt x="3973641" y="4091792"/>
                </a:cubicBezTo>
                <a:cubicBezTo>
                  <a:pt x="3969741" y="4089841"/>
                  <a:pt x="3967016" y="4087231"/>
                  <a:pt x="3965467" y="4083962"/>
                </a:cubicBezTo>
                <a:cubicBezTo>
                  <a:pt x="3963919" y="4080692"/>
                  <a:pt x="3963144" y="4072748"/>
                  <a:pt x="3963144" y="4060128"/>
                </a:cubicBezTo>
                <a:lnTo>
                  <a:pt x="3963144" y="3994737"/>
                </a:lnTo>
                <a:lnTo>
                  <a:pt x="3978460" y="3994737"/>
                </a:lnTo>
                <a:lnTo>
                  <a:pt x="4053660" y="4101084"/>
                </a:lnTo>
                <a:lnTo>
                  <a:pt x="4127139" y="4101084"/>
                </a:lnTo>
                <a:lnTo>
                  <a:pt x="4127139" y="4094717"/>
                </a:lnTo>
                <a:cubicBezTo>
                  <a:pt x="4120944" y="4094373"/>
                  <a:pt x="4115495" y="4092423"/>
                  <a:pt x="4110791" y="4088866"/>
                </a:cubicBezTo>
                <a:cubicBezTo>
                  <a:pt x="4107693" y="4086342"/>
                  <a:pt x="4102474" y="4079975"/>
                  <a:pt x="4095131" y="4069765"/>
                </a:cubicBezTo>
                <a:lnTo>
                  <a:pt x="4039033" y="3990779"/>
                </a:lnTo>
                <a:cubicBezTo>
                  <a:pt x="4053258" y="3987223"/>
                  <a:pt x="4064328" y="3981888"/>
                  <a:pt x="4072244" y="3974776"/>
                </a:cubicBezTo>
                <a:cubicBezTo>
                  <a:pt x="4084635" y="3963533"/>
                  <a:pt x="4090829" y="3949307"/>
                  <a:pt x="4090829" y="3932099"/>
                </a:cubicBezTo>
                <a:cubicBezTo>
                  <a:pt x="4090829" y="3917988"/>
                  <a:pt x="4086699" y="3905684"/>
                  <a:pt x="4078439" y="3895187"/>
                </a:cubicBezTo>
                <a:cubicBezTo>
                  <a:pt x="4070179" y="3884690"/>
                  <a:pt x="4059511" y="3877492"/>
                  <a:pt x="4046432" y="3873591"/>
                </a:cubicBezTo>
                <a:cubicBezTo>
                  <a:pt x="4033354" y="3869691"/>
                  <a:pt x="4012704" y="3867740"/>
                  <a:pt x="3984482" y="3867740"/>
                </a:cubicBezTo>
                <a:close/>
                <a:moveTo>
                  <a:pt x="3344392" y="3867740"/>
                </a:moveTo>
                <a:lnTo>
                  <a:pt x="3344392" y="3874107"/>
                </a:lnTo>
                <a:cubicBezTo>
                  <a:pt x="3354257" y="3873993"/>
                  <a:pt x="3361026" y="3874910"/>
                  <a:pt x="3364697" y="3876861"/>
                </a:cubicBezTo>
                <a:cubicBezTo>
                  <a:pt x="3368368" y="3878811"/>
                  <a:pt x="3370949" y="3881421"/>
                  <a:pt x="3372441" y="3884690"/>
                </a:cubicBezTo>
                <a:cubicBezTo>
                  <a:pt x="3373932" y="3887960"/>
                  <a:pt x="3374678" y="3896306"/>
                  <a:pt x="3374678" y="3909728"/>
                </a:cubicBezTo>
                <a:lnTo>
                  <a:pt x="3374678" y="4023991"/>
                </a:lnTo>
                <a:cubicBezTo>
                  <a:pt x="3374678" y="4043379"/>
                  <a:pt x="3377775" y="4058809"/>
                  <a:pt x="3383970" y="4070281"/>
                </a:cubicBezTo>
                <a:cubicBezTo>
                  <a:pt x="3390165" y="4081754"/>
                  <a:pt x="3400777" y="4091161"/>
                  <a:pt x="3415806" y="4098503"/>
                </a:cubicBezTo>
                <a:cubicBezTo>
                  <a:pt x="3426819" y="4103895"/>
                  <a:pt x="3442421" y="4106591"/>
                  <a:pt x="3462612" y="4106591"/>
                </a:cubicBezTo>
                <a:cubicBezTo>
                  <a:pt x="3486818" y="4106591"/>
                  <a:pt x="3505920" y="4101486"/>
                  <a:pt x="3519915" y="4091275"/>
                </a:cubicBezTo>
                <a:cubicBezTo>
                  <a:pt x="3533912" y="4081065"/>
                  <a:pt x="3542717" y="4069880"/>
                  <a:pt x="3546330" y="4057719"/>
                </a:cubicBezTo>
                <a:cubicBezTo>
                  <a:pt x="3549944" y="4045559"/>
                  <a:pt x="3551751" y="4025769"/>
                  <a:pt x="3551751" y="3998351"/>
                </a:cubicBezTo>
                <a:lnTo>
                  <a:pt x="3551751" y="3909728"/>
                </a:lnTo>
                <a:cubicBezTo>
                  <a:pt x="3551751" y="3900206"/>
                  <a:pt x="3552497" y="3893610"/>
                  <a:pt x="3553988" y="3889939"/>
                </a:cubicBezTo>
                <a:cubicBezTo>
                  <a:pt x="3555938" y="3884662"/>
                  <a:pt x="3559093" y="3880704"/>
                  <a:pt x="3563453" y="3878065"/>
                </a:cubicBezTo>
                <a:cubicBezTo>
                  <a:pt x="3567812" y="3875427"/>
                  <a:pt x="3573261" y="3874107"/>
                  <a:pt x="3579800" y="3874107"/>
                </a:cubicBezTo>
                <a:lnTo>
                  <a:pt x="3584618" y="3874107"/>
                </a:lnTo>
                <a:lnTo>
                  <a:pt x="3584618" y="3867740"/>
                </a:lnTo>
                <a:lnTo>
                  <a:pt x="3503912" y="3867740"/>
                </a:lnTo>
                <a:lnTo>
                  <a:pt x="3503912" y="3874107"/>
                </a:lnTo>
                <a:cubicBezTo>
                  <a:pt x="3513319" y="3874107"/>
                  <a:pt x="3520604" y="3875427"/>
                  <a:pt x="3525767" y="3878065"/>
                </a:cubicBezTo>
                <a:cubicBezTo>
                  <a:pt x="3529093" y="3879786"/>
                  <a:pt x="3531847" y="3882883"/>
                  <a:pt x="3534026" y="3887358"/>
                </a:cubicBezTo>
                <a:cubicBezTo>
                  <a:pt x="3536206" y="3891832"/>
                  <a:pt x="3537296" y="3899289"/>
                  <a:pt x="3537296" y="3909728"/>
                </a:cubicBezTo>
                <a:lnTo>
                  <a:pt x="3537296" y="4004890"/>
                </a:lnTo>
                <a:cubicBezTo>
                  <a:pt x="3537296" y="4029670"/>
                  <a:pt x="3535088" y="4047050"/>
                  <a:pt x="3530671" y="4057031"/>
                </a:cubicBezTo>
                <a:cubicBezTo>
                  <a:pt x="3526254" y="4067012"/>
                  <a:pt x="3519600" y="4074842"/>
                  <a:pt x="3510709" y="4080520"/>
                </a:cubicBezTo>
                <a:cubicBezTo>
                  <a:pt x="3501818" y="4086199"/>
                  <a:pt x="3491063" y="4089038"/>
                  <a:pt x="3478444" y="4089038"/>
                </a:cubicBezTo>
                <a:cubicBezTo>
                  <a:pt x="3467431" y="4089038"/>
                  <a:pt x="3458310" y="4086801"/>
                  <a:pt x="3451082" y="4082327"/>
                </a:cubicBezTo>
                <a:cubicBezTo>
                  <a:pt x="3443855" y="4077853"/>
                  <a:pt x="3438664" y="4072232"/>
                  <a:pt x="3435509" y="4065463"/>
                </a:cubicBezTo>
                <a:cubicBezTo>
                  <a:pt x="3432354" y="4058694"/>
                  <a:pt x="3430777" y="4044871"/>
                  <a:pt x="3430777" y="4023991"/>
                </a:cubicBezTo>
                <a:lnTo>
                  <a:pt x="3430777" y="3909728"/>
                </a:lnTo>
                <a:cubicBezTo>
                  <a:pt x="3430777" y="3896421"/>
                  <a:pt x="3431494" y="3888103"/>
                  <a:pt x="3432928" y="3884776"/>
                </a:cubicBezTo>
                <a:cubicBezTo>
                  <a:pt x="3434362" y="3881449"/>
                  <a:pt x="3436771" y="3878840"/>
                  <a:pt x="3440155" y="3876947"/>
                </a:cubicBezTo>
                <a:cubicBezTo>
                  <a:pt x="3443540" y="3875054"/>
                  <a:pt x="3449763" y="3874107"/>
                  <a:pt x="3458826" y="3874107"/>
                </a:cubicBezTo>
                <a:lnTo>
                  <a:pt x="3464849" y="3874107"/>
                </a:lnTo>
                <a:lnTo>
                  <a:pt x="3464849" y="3867740"/>
                </a:lnTo>
                <a:close/>
                <a:moveTo>
                  <a:pt x="1367665" y="3867740"/>
                </a:moveTo>
                <a:lnTo>
                  <a:pt x="1367665" y="3930895"/>
                </a:lnTo>
                <a:lnTo>
                  <a:pt x="1374205" y="3930895"/>
                </a:lnTo>
                <a:cubicBezTo>
                  <a:pt x="1376843" y="3913686"/>
                  <a:pt x="1383153" y="3900436"/>
                  <a:pt x="1393134" y="3891143"/>
                </a:cubicBezTo>
                <a:cubicBezTo>
                  <a:pt x="1400246" y="3884490"/>
                  <a:pt x="1411661" y="3881163"/>
                  <a:pt x="1427378" y="3881163"/>
                </a:cubicBezTo>
                <a:lnTo>
                  <a:pt x="1444242" y="3881163"/>
                </a:lnTo>
                <a:lnTo>
                  <a:pt x="1444242" y="4061161"/>
                </a:lnTo>
                <a:cubicBezTo>
                  <a:pt x="1444242" y="4072863"/>
                  <a:pt x="1443611" y="4080090"/>
                  <a:pt x="1442349" y="4082843"/>
                </a:cubicBezTo>
                <a:cubicBezTo>
                  <a:pt x="1440628" y="4086744"/>
                  <a:pt x="1438277" y="4089497"/>
                  <a:pt x="1435294" y="4091103"/>
                </a:cubicBezTo>
                <a:cubicBezTo>
                  <a:pt x="1431164" y="4093513"/>
                  <a:pt x="1425715" y="4094717"/>
                  <a:pt x="1418946" y="4094717"/>
                </a:cubicBezTo>
                <a:lnTo>
                  <a:pt x="1411202" y="4094717"/>
                </a:lnTo>
                <a:lnTo>
                  <a:pt x="1411202" y="4101084"/>
                </a:lnTo>
                <a:lnTo>
                  <a:pt x="1533381" y="4101084"/>
                </a:lnTo>
                <a:lnTo>
                  <a:pt x="1533381" y="4094717"/>
                </a:lnTo>
                <a:lnTo>
                  <a:pt x="1525637" y="4094717"/>
                </a:lnTo>
                <a:cubicBezTo>
                  <a:pt x="1518983" y="4094717"/>
                  <a:pt x="1513735" y="4093599"/>
                  <a:pt x="1509892" y="4091361"/>
                </a:cubicBezTo>
                <a:cubicBezTo>
                  <a:pt x="1506049" y="4089124"/>
                  <a:pt x="1503467" y="4086514"/>
                  <a:pt x="1502148" y="4083532"/>
                </a:cubicBezTo>
                <a:cubicBezTo>
                  <a:pt x="1500829" y="4080549"/>
                  <a:pt x="1500169" y="4073092"/>
                  <a:pt x="1500169" y="4061161"/>
                </a:cubicBezTo>
                <a:lnTo>
                  <a:pt x="1500169" y="3881163"/>
                </a:lnTo>
                <a:lnTo>
                  <a:pt x="1517549" y="3881163"/>
                </a:lnTo>
                <a:cubicBezTo>
                  <a:pt x="1528448" y="3881163"/>
                  <a:pt x="1536077" y="3882195"/>
                  <a:pt x="1540436" y="3884260"/>
                </a:cubicBezTo>
                <a:cubicBezTo>
                  <a:pt x="1548237" y="3888046"/>
                  <a:pt x="1554375" y="3893122"/>
                  <a:pt x="1558849" y="3899489"/>
                </a:cubicBezTo>
                <a:cubicBezTo>
                  <a:pt x="1563323" y="3905857"/>
                  <a:pt x="1567396" y="3916325"/>
                  <a:pt x="1571067" y="3930895"/>
                </a:cubicBezTo>
                <a:lnTo>
                  <a:pt x="1577262" y="3930895"/>
                </a:lnTo>
                <a:lnTo>
                  <a:pt x="1577262" y="3867740"/>
                </a:lnTo>
                <a:close/>
                <a:moveTo>
                  <a:pt x="9892098" y="3864471"/>
                </a:moveTo>
                <a:cubicBezTo>
                  <a:pt x="9857682" y="3863094"/>
                  <a:pt x="9828686" y="3873964"/>
                  <a:pt x="9805110" y="3897080"/>
                </a:cubicBezTo>
                <a:cubicBezTo>
                  <a:pt x="9781535" y="3920197"/>
                  <a:pt x="9769748" y="3949078"/>
                  <a:pt x="9769748" y="3983724"/>
                </a:cubicBezTo>
                <a:cubicBezTo>
                  <a:pt x="9769748" y="4014584"/>
                  <a:pt x="9778810" y="4041257"/>
                  <a:pt x="9796937" y="4063742"/>
                </a:cubicBezTo>
                <a:cubicBezTo>
                  <a:pt x="9819881" y="4092193"/>
                  <a:pt x="9852347" y="4106419"/>
                  <a:pt x="9894335" y="4106419"/>
                </a:cubicBezTo>
                <a:cubicBezTo>
                  <a:pt x="9936209" y="4106419"/>
                  <a:pt x="9968617" y="4091505"/>
                  <a:pt x="9991562" y="4061677"/>
                </a:cubicBezTo>
                <a:cubicBezTo>
                  <a:pt x="10008885" y="4039192"/>
                  <a:pt x="10017546" y="4013150"/>
                  <a:pt x="10017546" y="3983552"/>
                </a:cubicBezTo>
                <a:cubicBezTo>
                  <a:pt x="10017546" y="3948906"/>
                  <a:pt x="10005931" y="3920053"/>
                  <a:pt x="9982700" y="3896994"/>
                </a:cubicBezTo>
                <a:cubicBezTo>
                  <a:pt x="9959468" y="3873935"/>
                  <a:pt x="9929268" y="3863094"/>
                  <a:pt x="9892098" y="3864471"/>
                </a:cubicBezTo>
                <a:close/>
                <a:moveTo>
                  <a:pt x="2919799" y="3864471"/>
                </a:moveTo>
                <a:cubicBezTo>
                  <a:pt x="2885382" y="3863094"/>
                  <a:pt x="2856386" y="3873964"/>
                  <a:pt x="2832811" y="3897080"/>
                </a:cubicBezTo>
                <a:cubicBezTo>
                  <a:pt x="2809236" y="3920197"/>
                  <a:pt x="2797448" y="3949078"/>
                  <a:pt x="2797448" y="3983724"/>
                </a:cubicBezTo>
                <a:cubicBezTo>
                  <a:pt x="2797448" y="4014584"/>
                  <a:pt x="2806511" y="4041257"/>
                  <a:pt x="2824637" y="4063742"/>
                </a:cubicBezTo>
                <a:cubicBezTo>
                  <a:pt x="2847582" y="4092193"/>
                  <a:pt x="2880048" y="4106419"/>
                  <a:pt x="2922036" y="4106419"/>
                </a:cubicBezTo>
                <a:cubicBezTo>
                  <a:pt x="2963909" y="4106419"/>
                  <a:pt x="2996318" y="4091505"/>
                  <a:pt x="3019262" y="4061677"/>
                </a:cubicBezTo>
                <a:cubicBezTo>
                  <a:pt x="3036585" y="4039192"/>
                  <a:pt x="3045247" y="4013150"/>
                  <a:pt x="3045247" y="3983552"/>
                </a:cubicBezTo>
                <a:cubicBezTo>
                  <a:pt x="3045247" y="3948906"/>
                  <a:pt x="3033631" y="3920053"/>
                  <a:pt x="3010400" y="3896994"/>
                </a:cubicBezTo>
                <a:cubicBezTo>
                  <a:pt x="2987169" y="3873935"/>
                  <a:pt x="2956969" y="3863094"/>
                  <a:pt x="2919799" y="3864471"/>
                </a:cubicBezTo>
                <a:close/>
                <a:moveTo>
                  <a:pt x="1995874" y="3864471"/>
                </a:moveTo>
                <a:cubicBezTo>
                  <a:pt x="1961457" y="3863094"/>
                  <a:pt x="1932461" y="3873964"/>
                  <a:pt x="1908886" y="3897080"/>
                </a:cubicBezTo>
                <a:cubicBezTo>
                  <a:pt x="1885310" y="3920197"/>
                  <a:pt x="1873523" y="3949078"/>
                  <a:pt x="1873523" y="3983724"/>
                </a:cubicBezTo>
                <a:cubicBezTo>
                  <a:pt x="1873523" y="4014584"/>
                  <a:pt x="1882586" y="4041257"/>
                  <a:pt x="1900712" y="4063742"/>
                </a:cubicBezTo>
                <a:cubicBezTo>
                  <a:pt x="1923656" y="4092193"/>
                  <a:pt x="1956122" y="4106419"/>
                  <a:pt x="1998111" y="4106419"/>
                </a:cubicBezTo>
                <a:cubicBezTo>
                  <a:pt x="2039984" y="4106419"/>
                  <a:pt x="2072393" y="4091505"/>
                  <a:pt x="2095337" y="4061677"/>
                </a:cubicBezTo>
                <a:cubicBezTo>
                  <a:pt x="2112660" y="4039192"/>
                  <a:pt x="2121322" y="4013150"/>
                  <a:pt x="2121322" y="3983552"/>
                </a:cubicBezTo>
                <a:cubicBezTo>
                  <a:pt x="2121322" y="3948906"/>
                  <a:pt x="2109706" y="3920053"/>
                  <a:pt x="2086475" y="3896994"/>
                </a:cubicBezTo>
                <a:cubicBezTo>
                  <a:pt x="2063244" y="3873935"/>
                  <a:pt x="2033043" y="3863094"/>
                  <a:pt x="1995874" y="3864471"/>
                </a:cubicBezTo>
                <a:close/>
                <a:moveTo>
                  <a:pt x="8463580" y="3862922"/>
                </a:moveTo>
                <a:lnTo>
                  <a:pt x="8380121" y="4049115"/>
                </a:lnTo>
                <a:cubicBezTo>
                  <a:pt x="8372205" y="4066897"/>
                  <a:pt x="8365551" y="4078627"/>
                  <a:pt x="8360159" y="4084306"/>
                </a:cubicBezTo>
                <a:cubicBezTo>
                  <a:pt x="8354767" y="4089985"/>
                  <a:pt x="8347884" y="4093455"/>
                  <a:pt x="8339509" y="4094717"/>
                </a:cubicBezTo>
                <a:lnTo>
                  <a:pt x="8339509" y="4101084"/>
                </a:lnTo>
                <a:lnTo>
                  <a:pt x="8417118" y="4101084"/>
                </a:lnTo>
                <a:lnTo>
                  <a:pt x="8417118" y="4094717"/>
                </a:lnTo>
                <a:cubicBezTo>
                  <a:pt x="8404958" y="4093799"/>
                  <a:pt x="8397329" y="4092423"/>
                  <a:pt x="8394232" y="4090587"/>
                </a:cubicBezTo>
                <a:cubicBezTo>
                  <a:pt x="8388954" y="4087490"/>
                  <a:pt x="8386316" y="4082671"/>
                  <a:pt x="8386316" y="4076132"/>
                </a:cubicBezTo>
                <a:cubicBezTo>
                  <a:pt x="8386316" y="4071199"/>
                  <a:pt x="8387922" y="4064947"/>
                  <a:pt x="8391134" y="4057375"/>
                </a:cubicBezTo>
                <a:lnTo>
                  <a:pt x="8400942" y="4034660"/>
                </a:lnTo>
                <a:lnTo>
                  <a:pt x="8483370" y="4034660"/>
                </a:lnTo>
                <a:lnTo>
                  <a:pt x="8495760" y="4063742"/>
                </a:lnTo>
                <a:cubicBezTo>
                  <a:pt x="8498972" y="4071314"/>
                  <a:pt x="8500693" y="4075616"/>
                  <a:pt x="8500922" y="4076648"/>
                </a:cubicBezTo>
                <a:cubicBezTo>
                  <a:pt x="8501611" y="4078828"/>
                  <a:pt x="8501955" y="4080950"/>
                  <a:pt x="8501955" y="4083015"/>
                </a:cubicBezTo>
                <a:cubicBezTo>
                  <a:pt x="8501955" y="4086457"/>
                  <a:pt x="8500693" y="4089096"/>
                  <a:pt x="8498170" y="4090931"/>
                </a:cubicBezTo>
                <a:cubicBezTo>
                  <a:pt x="8494498" y="4093455"/>
                  <a:pt x="8488131" y="4094717"/>
                  <a:pt x="8479068" y="4094717"/>
                </a:cubicBezTo>
                <a:lnTo>
                  <a:pt x="8474422" y="4094717"/>
                </a:lnTo>
                <a:lnTo>
                  <a:pt x="8474422" y="4101084"/>
                </a:lnTo>
                <a:lnTo>
                  <a:pt x="8587308" y="4101084"/>
                </a:lnTo>
                <a:lnTo>
                  <a:pt x="8587308" y="4094717"/>
                </a:lnTo>
                <a:cubicBezTo>
                  <a:pt x="8580195" y="4094143"/>
                  <a:pt x="8574688" y="4092079"/>
                  <a:pt x="8570788" y="4088522"/>
                </a:cubicBezTo>
                <a:cubicBezTo>
                  <a:pt x="8565626" y="4083819"/>
                  <a:pt x="8559029" y="4072404"/>
                  <a:pt x="8550998" y="4054278"/>
                </a:cubicBezTo>
                <a:lnTo>
                  <a:pt x="8466850" y="3862922"/>
                </a:lnTo>
                <a:close/>
                <a:moveTo>
                  <a:pt x="6417497" y="3862406"/>
                </a:moveTo>
                <a:cubicBezTo>
                  <a:pt x="6396732" y="3862406"/>
                  <a:pt x="6379524" y="3868945"/>
                  <a:pt x="6365872" y="3882023"/>
                </a:cubicBezTo>
                <a:cubicBezTo>
                  <a:pt x="6352220" y="3895101"/>
                  <a:pt x="6345394" y="3910933"/>
                  <a:pt x="6345394" y="3929518"/>
                </a:cubicBezTo>
                <a:cubicBezTo>
                  <a:pt x="6345394" y="3940416"/>
                  <a:pt x="6347889" y="3950397"/>
                  <a:pt x="6352880" y="3959460"/>
                </a:cubicBezTo>
                <a:cubicBezTo>
                  <a:pt x="6357870" y="3968523"/>
                  <a:pt x="6365011" y="3976726"/>
                  <a:pt x="6374304" y="3984068"/>
                </a:cubicBezTo>
                <a:cubicBezTo>
                  <a:pt x="6383596" y="3991410"/>
                  <a:pt x="6398854" y="4000301"/>
                  <a:pt x="6420078" y="4010741"/>
                </a:cubicBezTo>
                <a:cubicBezTo>
                  <a:pt x="6435221" y="4018198"/>
                  <a:pt x="6445776" y="4024249"/>
                  <a:pt x="6451741" y="4028896"/>
                </a:cubicBezTo>
                <a:cubicBezTo>
                  <a:pt x="6457706" y="4033542"/>
                  <a:pt x="6462152" y="4038446"/>
                  <a:pt x="6465077" y="4043609"/>
                </a:cubicBezTo>
                <a:cubicBezTo>
                  <a:pt x="6468003" y="4048771"/>
                  <a:pt x="6469465" y="4054106"/>
                  <a:pt x="6469465" y="4059612"/>
                </a:cubicBezTo>
                <a:cubicBezTo>
                  <a:pt x="6469465" y="4068905"/>
                  <a:pt x="6465651" y="4077050"/>
                  <a:pt x="6458022" y="4084048"/>
                </a:cubicBezTo>
                <a:cubicBezTo>
                  <a:pt x="6450393" y="4091046"/>
                  <a:pt x="6440154" y="4094545"/>
                  <a:pt x="6427305" y="4094545"/>
                </a:cubicBezTo>
                <a:cubicBezTo>
                  <a:pt x="6410671" y="4094545"/>
                  <a:pt x="6395154" y="4088035"/>
                  <a:pt x="6380757" y="4075014"/>
                </a:cubicBezTo>
                <a:cubicBezTo>
                  <a:pt x="6366360" y="4061993"/>
                  <a:pt x="6356637" y="4043092"/>
                  <a:pt x="6351589" y="4018312"/>
                </a:cubicBezTo>
                <a:lnTo>
                  <a:pt x="6345222" y="4018312"/>
                </a:lnTo>
                <a:lnTo>
                  <a:pt x="6345222" y="4106419"/>
                </a:lnTo>
                <a:lnTo>
                  <a:pt x="6351589" y="4106419"/>
                </a:lnTo>
                <a:cubicBezTo>
                  <a:pt x="6353654" y="4101715"/>
                  <a:pt x="6356350" y="4098216"/>
                  <a:pt x="6359677" y="4095922"/>
                </a:cubicBezTo>
                <a:cubicBezTo>
                  <a:pt x="6363004" y="4093627"/>
                  <a:pt x="6366158" y="4092480"/>
                  <a:pt x="6369141" y="4092480"/>
                </a:cubicBezTo>
                <a:cubicBezTo>
                  <a:pt x="6372698" y="4092480"/>
                  <a:pt x="6377229" y="4093627"/>
                  <a:pt x="6382736" y="4095922"/>
                </a:cubicBezTo>
                <a:cubicBezTo>
                  <a:pt x="6392602" y="4100052"/>
                  <a:pt x="6400805" y="4102862"/>
                  <a:pt x="6407344" y="4104354"/>
                </a:cubicBezTo>
                <a:cubicBezTo>
                  <a:pt x="6413883" y="4105845"/>
                  <a:pt x="6420824" y="4106591"/>
                  <a:pt x="6428166" y="4106591"/>
                </a:cubicBezTo>
                <a:cubicBezTo>
                  <a:pt x="6451569" y="4106591"/>
                  <a:pt x="6470871" y="4099564"/>
                  <a:pt x="6486071" y="4085511"/>
                </a:cubicBezTo>
                <a:cubicBezTo>
                  <a:pt x="6501272" y="4071457"/>
                  <a:pt x="6508872" y="4054679"/>
                  <a:pt x="6508872" y="4035177"/>
                </a:cubicBezTo>
                <a:cubicBezTo>
                  <a:pt x="6508872" y="4019804"/>
                  <a:pt x="6504169" y="4006152"/>
                  <a:pt x="6494762" y="3994221"/>
                </a:cubicBezTo>
                <a:cubicBezTo>
                  <a:pt x="6485240" y="3982290"/>
                  <a:pt x="6466827" y="3969613"/>
                  <a:pt x="6439523" y="3956191"/>
                </a:cubicBezTo>
                <a:cubicBezTo>
                  <a:pt x="6420020" y="3946554"/>
                  <a:pt x="6407573" y="3939843"/>
                  <a:pt x="6402181" y="3936057"/>
                </a:cubicBezTo>
                <a:cubicBezTo>
                  <a:pt x="6394839" y="3930780"/>
                  <a:pt x="6389505" y="3925445"/>
                  <a:pt x="6386178" y="3920053"/>
                </a:cubicBezTo>
                <a:cubicBezTo>
                  <a:pt x="6383768" y="3916038"/>
                  <a:pt x="6382564" y="3911449"/>
                  <a:pt x="6382564" y="3906287"/>
                </a:cubicBezTo>
                <a:cubicBezTo>
                  <a:pt x="6382564" y="3898141"/>
                  <a:pt x="6385977" y="3890943"/>
                  <a:pt x="6392803" y="3884690"/>
                </a:cubicBezTo>
                <a:cubicBezTo>
                  <a:pt x="6399628" y="3878438"/>
                  <a:pt x="6408892" y="3875312"/>
                  <a:pt x="6420594" y="3875312"/>
                </a:cubicBezTo>
                <a:cubicBezTo>
                  <a:pt x="6435737" y="3875312"/>
                  <a:pt x="6449820" y="3881249"/>
                  <a:pt x="6462840" y="3893122"/>
                </a:cubicBezTo>
                <a:cubicBezTo>
                  <a:pt x="6475861" y="3904996"/>
                  <a:pt x="6484035" y="3920684"/>
                  <a:pt x="6487362" y="3940187"/>
                </a:cubicBezTo>
                <a:lnTo>
                  <a:pt x="6494417" y="3940187"/>
                </a:lnTo>
                <a:lnTo>
                  <a:pt x="6492525" y="3862406"/>
                </a:lnTo>
                <a:lnTo>
                  <a:pt x="6487362" y="3862406"/>
                </a:lnTo>
                <a:cubicBezTo>
                  <a:pt x="6485871" y="3869404"/>
                  <a:pt x="6484265" y="3873820"/>
                  <a:pt x="6482544" y="3875656"/>
                </a:cubicBezTo>
                <a:cubicBezTo>
                  <a:pt x="6480823" y="3877492"/>
                  <a:pt x="6478471" y="3878409"/>
                  <a:pt x="6475488" y="3878409"/>
                </a:cubicBezTo>
                <a:cubicBezTo>
                  <a:pt x="6472391" y="3878409"/>
                  <a:pt x="6466970" y="3876545"/>
                  <a:pt x="6459227" y="3872817"/>
                </a:cubicBezTo>
                <a:cubicBezTo>
                  <a:pt x="6451483" y="3869088"/>
                  <a:pt x="6444915" y="3866536"/>
                  <a:pt x="6439523" y="3865159"/>
                </a:cubicBezTo>
                <a:cubicBezTo>
                  <a:pt x="6432410" y="3863323"/>
                  <a:pt x="6425068" y="3862406"/>
                  <a:pt x="6417497" y="3862406"/>
                </a:cubicBezTo>
                <a:close/>
                <a:moveTo>
                  <a:pt x="7304221" y="2629419"/>
                </a:moveTo>
                <a:cubicBezTo>
                  <a:pt x="7385803" y="2629419"/>
                  <a:pt x="7450413" y="2656661"/>
                  <a:pt x="7498051" y="2711144"/>
                </a:cubicBezTo>
                <a:cubicBezTo>
                  <a:pt x="7545688" y="2765628"/>
                  <a:pt x="7569507" y="2851917"/>
                  <a:pt x="7569507" y="2970012"/>
                </a:cubicBezTo>
                <a:cubicBezTo>
                  <a:pt x="7569507" y="3110357"/>
                  <a:pt x="7546686" y="3207628"/>
                  <a:pt x="7501046" y="3261827"/>
                </a:cubicBezTo>
                <a:cubicBezTo>
                  <a:pt x="7455405" y="3316025"/>
                  <a:pt x="7390938" y="3343125"/>
                  <a:pt x="7307644" y="3343125"/>
                </a:cubicBezTo>
                <a:cubicBezTo>
                  <a:pt x="7226632" y="3343125"/>
                  <a:pt x="7162592" y="3315454"/>
                  <a:pt x="7115526" y="3260115"/>
                </a:cubicBezTo>
                <a:cubicBezTo>
                  <a:pt x="7068459" y="3204776"/>
                  <a:pt x="7044925" y="3113780"/>
                  <a:pt x="7044925" y="2987127"/>
                </a:cubicBezTo>
                <a:cubicBezTo>
                  <a:pt x="7044925" y="2859333"/>
                  <a:pt x="7068601" y="2767767"/>
                  <a:pt x="7115953" y="2712428"/>
                </a:cubicBezTo>
                <a:cubicBezTo>
                  <a:pt x="7163305" y="2657089"/>
                  <a:pt x="7226061" y="2629419"/>
                  <a:pt x="7304221" y="2629419"/>
                </a:cubicBezTo>
                <a:close/>
                <a:moveTo>
                  <a:pt x="9819863" y="2357286"/>
                </a:moveTo>
                <a:lnTo>
                  <a:pt x="9819863" y="3611833"/>
                </a:lnTo>
                <a:lnTo>
                  <a:pt x="10877584" y="3611833"/>
                </a:lnTo>
                <a:lnTo>
                  <a:pt x="10877584" y="3327720"/>
                </a:lnTo>
                <a:lnTo>
                  <a:pt x="10208378" y="3327720"/>
                </a:lnTo>
                <a:lnTo>
                  <a:pt x="10208378" y="3080405"/>
                </a:lnTo>
                <a:lnTo>
                  <a:pt x="10811690" y="3080405"/>
                </a:lnTo>
                <a:lnTo>
                  <a:pt x="10811690" y="2824533"/>
                </a:lnTo>
                <a:lnTo>
                  <a:pt x="10208378" y="2824533"/>
                </a:lnTo>
                <a:lnTo>
                  <a:pt x="10208378" y="2625140"/>
                </a:lnTo>
                <a:lnTo>
                  <a:pt x="10858757" y="2625140"/>
                </a:lnTo>
                <a:lnTo>
                  <a:pt x="10858757" y="2357286"/>
                </a:lnTo>
                <a:close/>
                <a:moveTo>
                  <a:pt x="8159090" y="2357286"/>
                </a:moveTo>
                <a:lnTo>
                  <a:pt x="8159090" y="3611833"/>
                </a:lnTo>
                <a:lnTo>
                  <a:pt x="8476577" y="3611833"/>
                </a:lnTo>
                <a:lnTo>
                  <a:pt x="8476577" y="2655092"/>
                </a:lnTo>
                <a:lnTo>
                  <a:pt x="8720764" y="3611833"/>
                </a:lnTo>
                <a:lnTo>
                  <a:pt x="9008126" y="3611833"/>
                </a:lnTo>
                <a:lnTo>
                  <a:pt x="9252753" y="2655092"/>
                </a:lnTo>
                <a:lnTo>
                  <a:pt x="9252753" y="3611833"/>
                </a:lnTo>
                <a:lnTo>
                  <a:pt x="9570241" y="3611833"/>
                </a:lnTo>
                <a:lnTo>
                  <a:pt x="9570241" y="2357286"/>
                </a:lnTo>
                <a:lnTo>
                  <a:pt x="9060728" y="2357286"/>
                </a:lnTo>
                <a:lnTo>
                  <a:pt x="8865521" y="3120626"/>
                </a:lnTo>
                <a:lnTo>
                  <a:pt x="8668910" y="2357286"/>
                </a:lnTo>
                <a:close/>
                <a:moveTo>
                  <a:pt x="4200969" y="2357286"/>
                </a:moveTo>
                <a:lnTo>
                  <a:pt x="4200969" y="3611833"/>
                </a:lnTo>
                <a:lnTo>
                  <a:pt x="5193653" y="3611833"/>
                </a:lnTo>
                <a:lnTo>
                  <a:pt x="5193653" y="3302903"/>
                </a:lnTo>
                <a:lnTo>
                  <a:pt x="4588629" y="3302903"/>
                </a:lnTo>
                <a:lnTo>
                  <a:pt x="4588629" y="2357286"/>
                </a:lnTo>
                <a:close/>
                <a:moveTo>
                  <a:pt x="2933288" y="2357286"/>
                </a:moveTo>
                <a:lnTo>
                  <a:pt x="2933288" y="3611833"/>
                </a:lnTo>
                <a:lnTo>
                  <a:pt x="3991009" y="3611833"/>
                </a:lnTo>
                <a:lnTo>
                  <a:pt x="3991009" y="3327720"/>
                </a:lnTo>
                <a:lnTo>
                  <a:pt x="3321804" y="3327720"/>
                </a:lnTo>
                <a:lnTo>
                  <a:pt x="3321804" y="3080405"/>
                </a:lnTo>
                <a:lnTo>
                  <a:pt x="3925116" y="3080405"/>
                </a:lnTo>
                <a:lnTo>
                  <a:pt x="3925116" y="2824533"/>
                </a:lnTo>
                <a:lnTo>
                  <a:pt x="3321804" y="2824533"/>
                </a:lnTo>
                <a:lnTo>
                  <a:pt x="3321804" y="2625140"/>
                </a:lnTo>
                <a:lnTo>
                  <a:pt x="3972183" y="2625140"/>
                </a:lnTo>
                <a:lnTo>
                  <a:pt x="3972183" y="2357286"/>
                </a:lnTo>
                <a:close/>
                <a:moveTo>
                  <a:pt x="1052324" y="2357286"/>
                </a:moveTo>
                <a:lnTo>
                  <a:pt x="1331436" y="3611833"/>
                </a:lnTo>
                <a:lnTo>
                  <a:pt x="1711581" y="3611833"/>
                </a:lnTo>
                <a:lnTo>
                  <a:pt x="1930763" y="2821965"/>
                </a:lnTo>
                <a:lnTo>
                  <a:pt x="2150801" y="3611833"/>
                </a:lnTo>
                <a:lnTo>
                  <a:pt x="2530947" y="3611833"/>
                </a:lnTo>
                <a:lnTo>
                  <a:pt x="2807491" y="2357286"/>
                </a:lnTo>
                <a:lnTo>
                  <a:pt x="2441185" y="2357286"/>
                </a:lnTo>
                <a:lnTo>
                  <a:pt x="2308475" y="3058650"/>
                </a:lnTo>
                <a:lnTo>
                  <a:pt x="2113990" y="2357286"/>
                </a:lnTo>
                <a:lnTo>
                  <a:pt x="1747109" y="2357286"/>
                </a:lnTo>
                <a:lnTo>
                  <a:pt x="1553091" y="3059640"/>
                </a:lnTo>
                <a:lnTo>
                  <a:pt x="1420515" y="2357286"/>
                </a:lnTo>
                <a:close/>
                <a:moveTo>
                  <a:pt x="7305077" y="2335893"/>
                </a:moveTo>
                <a:cubicBezTo>
                  <a:pt x="7101406" y="2335893"/>
                  <a:pt x="6942519" y="2392943"/>
                  <a:pt x="6828418" y="2507045"/>
                </a:cubicBezTo>
                <a:cubicBezTo>
                  <a:pt x="6714316" y="2621147"/>
                  <a:pt x="6657265" y="2780604"/>
                  <a:pt x="6657265" y="2985416"/>
                </a:cubicBezTo>
                <a:cubicBezTo>
                  <a:pt x="6657265" y="3132036"/>
                  <a:pt x="6686076" y="3254125"/>
                  <a:pt x="6743697" y="3351682"/>
                </a:cubicBezTo>
                <a:cubicBezTo>
                  <a:pt x="6801318" y="3449238"/>
                  <a:pt x="6876483" y="3520552"/>
                  <a:pt x="6969190" y="3565622"/>
                </a:cubicBezTo>
                <a:cubicBezTo>
                  <a:pt x="7061897" y="3610692"/>
                  <a:pt x="7178994" y="3633227"/>
                  <a:pt x="7320481" y="3633227"/>
                </a:cubicBezTo>
                <a:cubicBezTo>
                  <a:pt x="7459684" y="3633227"/>
                  <a:pt x="7575925" y="3607127"/>
                  <a:pt x="7669203" y="3554925"/>
                </a:cubicBezTo>
                <a:cubicBezTo>
                  <a:pt x="7762481" y="3502724"/>
                  <a:pt x="7833795" y="3429699"/>
                  <a:pt x="7883144" y="3335850"/>
                </a:cubicBezTo>
                <a:cubicBezTo>
                  <a:pt x="7932493" y="3242002"/>
                  <a:pt x="7957167" y="3121767"/>
                  <a:pt x="7957167" y="2975146"/>
                </a:cubicBezTo>
                <a:cubicBezTo>
                  <a:pt x="7957167" y="2773187"/>
                  <a:pt x="7900687" y="2616155"/>
                  <a:pt x="7787726" y="2504050"/>
                </a:cubicBezTo>
                <a:cubicBezTo>
                  <a:pt x="7674766" y="2391945"/>
                  <a:pt x="7513883" y="2335893"/>
                  <a:pt x="7305077" y="2335893"/>
                </a:cubicBezTo>
                <a:close/>
                <a:moveTo>
                  <a:pt x="5932733" y="2335893"/>
                </a:moveTo>
                <a:cubicBezTo>
                  <a:pt x="5730773" y="2335893"/>
                  <a:pt x="5574596" y="2391624"/>
                  <a:pt x="5464204" y="2503087"/>
                </a:cubicBezTo>
                <a:cubicBezTo>
                  <a:pt x="5353810" y="2614550"/>
                  <a:pt x="5298614" y="2774042"/>
                  <a:pt x="5298614" y="2981565"/>
                </a:cubicBezTo>
                <a:cubicBezTo>
                  <a:pt x="5298614" y="3137215"/>
                  <a:pt x="5329992" y="3264927"/>
                  <a:pt x="5392747" y="3364699"/>
                </a:cubicBezTo>
                <a:cubicBezTo>
                  <a:pt x="5455503" y="3464471"/>
                  <a:pt x="5530097" y="3534168"/>
                  <a:pt x="5616529" y="3573792"/>
                </a:cubicBezTo>
                <a:cubicBezTo>
                  <a:pt x="5702961" y="3613415"/>
                  <a:pt x="5814352" y="3633227"/>
                  <a:pt x="5950704" y="3633227"/>
                </a:cubicBezTo>
                <a:cubicBezTo>
                  <a:pt x="6063094" y="3633227"/>
                  <a:pt x="6155659" y="3616968"/>
                  <a:pt x="6228398" y="3584449"/>
                </a:cubicBezTo>
                <a:cubicBezTo>
                  <a:pt x="6301138" y="3551930"/>
                  <a:pt x="6362040" y="3503722"/>
                  <a:pt x="6411103" y="3439825"/>
                </a:cubicBezTo>
                <a:cubicBezTo>
                  <a:pt x="6460167" y="3375929"/>
                  <a:pt x="6496109" y="3296342"/>
                  <a:pt x="6518929" y="3201068"/>
                </a:cubicBezTo>
                <a:lnTo>
                  <a:pt x="6179192" y="3098376"/>
                </a:lnTo>
                <a:cubicBezTo>
                  <a:pt x="6162077" y="3177677"/>
                  <a:pt x="6134550" y="3238151"/>
                  <a:pt x="6096611" y="3279798"/>
                </a:cubicBezTo>
                <a:cubicBezTo>
                  <a:pt x="6058672" y="3321445"/>
                  <a:pt x="6002620" y="3342268"/>
                  <a:pt x="5928454" y="3342268"/>
                </a:cubicBezTo>
                <a:cubicBezTo>
                  <a:pt x="5852006" y="3342268"/>
                  <a:pt x="5792673" y="3316484"/>
                  <a:pt x="5750455" y="3264915"/>
                </a:cubicBezTo>
                <a:cubicBezTo>
                  <a:pt x="5708238" y="3213347"/>
                  <a:pt x="5687129" y="3118041"/>
                  <a:pt x="5687129" y="2978998"/>
                </a:cubicBezTo>
                <a:cubicBezTo>
                  <a:pt x="5687129" y="2866750"/>
                  <a:pt x="5704815" y="2784414"/>
                  <a:pt x="5740186" y="2731990"/>
                </a:cubicBezTo>
                <a:cubicBezTo>
                  <a:pt x="5786968" y="2661327"/>
                  <a:pt x="5854288" y="2625996"/>
                  <a:pt x="5942146" y="2625996"/>
                </a:cubicBezTo>
                <a:cubicBezTo>
                  <a:pt x="5980941" y="2625996"/>
                  <a:pt x="6016027" y="2633983"/>
                  <a:pt x="6047405" y="2649957"/>
                </a:cubicBezTo>
                <a:cubicBezTo>
                  <a:pt x="6078782" y="2665931"/>
                  <a:pt x="6105311" y="2688752"/>
                  <a:pt x="6126991" y="2718418"/>
                </a:cubicBezTo>
                <a:cubicBezTo>
                  <a:pt x="6140112" y="2736104"/>
                  <a:pt x="6152663" y="2764059"/>
                  <a:pt x="6164644" y="2802283"/>
                </a:cubicBezTo>
                <a:lnTo>
                  <a:pt x="6506949" y="2726120"/>
                </a:lnTo>
                <a:cubicBezTo>
                  <a:pt x="6463019" y="2593762"/>
                  <a:pt x="6395842" y="2495635"/>
                  <a:pt x="6305417" y="2431738"/>
                </a:cubicBezTo>
                <a:cubicBezTo>
                  <a:pt x="6214992" y="2367841"/>
                  <a:pt x="6090763" y="2335893"/>
                  <a:pt x="5932733" y="23358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6CB5D9-0E50-8821-C1D4-A033F1EBC04B}"/>
              </a:ext>
            </a:extLst>
          </p:cNvPr>
          <p:cNvSpPr/>
          <p:nvPr/>
        </p:nvSpPr>
        <p:spPr>
          <a:xfrm>
            <a:off x="12757146" y="1447800"/>
            <a:ext cx="133350" cy="3676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1.03685 -0.0171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49" y="-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98633 -0.04098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23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99393-AF19-9E0F-29BF-23D4E870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5FA6A-BFEE-B812-E1D9-37906AA4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4. Average working years for each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637C1-2C6F-5ED4-D7EE-5E30F583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620"/>
            <a:ext cx="5021003" cy="473825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The insights driven using Power BI is shown here: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Avg. working year for Sales department is highest and for R&amp;D department its lowest.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But sales department. has the lowest salary hike.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We have to work on R&amp;D department.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4E8E7-3C18-8282-094E-86B5FB6C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98" y="2060575"/>
            <a:ext cx="5561986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43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B99EE-47EF-A34A-0846-64B7190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2F70-ECF5-03EC-F198-2435E095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5. Job Role Vs Work life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5BB88-13D8-4A97-3019-44450493B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4620"/>
            <a:ext cx="5021003" cy="473825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The insights driven using Tableau is shown here: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We can see that Laboratory technician and research director are having excellent work life balance.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While HR is having  poor work life balance.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Employees from HR department are not getting promotion frequently and they are getting less monthly income.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266FB-F5EF-B5EF-E0BF-49725D7B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646" y="1601480"/>
            <a:ext cx="5137139" cy="38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40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B2146-7215-F20C-CD12-D5C8ECB3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6029-96F0-98A1-E8A5-99BBED24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6. Attrition rate Vs Year since last promotion 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AFF1D-704D-1CCC-8E3B-133807268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1754331"/>
            <a:ext cx="5021003" cy="400887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The insights driven using Power bi is shown here:</a:t>
            </a:r>
          </a:p>
          <a:p>
            <a:endParaRPr lang="en-IN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The graph shows slight fluctuation for attrition of around 50% for the employee who have recently got promotion.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/>
              <a:t>While the employees who have not got promoted for more than 20 years they shows more fluctuation in attrition graph.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6184A-D0E8-B441-901D-27CF27DD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63" y="1754620"/>
            <a:ext cx="6550737" cy="30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06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C4C4-44F2-F43A-A888-44C8C5FB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58621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67F03-DEC6-492A-2ED8-A3D1765ED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00" y="992340"/>
            <a:ext cx="11760200" cy="5652934"/>
          </a:xfrm>
        </p:spPr>
      </p:pic>
    </p:spTree>
    <p:extLst>
      <p:ext uri="{BB962C8B-B14F-4D97-AF65-F5344CB8AC3E}">
        <p14:creationId xmlns:p14="http://schemas.microsoft.com/office/powerpoint/2010/main" val="361527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A47D6-DB36-4139-6786-041DE57C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352A-7993-23B6-F37A-32E138F1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58621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ANALYSIS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DFDB721-D610-4ED9-D0F7-25E39E755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2253" y="3535217"/>
            <a:ext cx="3772321" cy="32258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B1E960-C106-CF6B-5EF6-275C62E2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905162"/>
            <a:ext cx="5177017" cy="2523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A8DA8-CBF8-F496-5A9C-D11803BBE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05161"/>
            <a:ext cx="5257800" cy="2523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4799EC-BFF4-010D-894D-31D7A8F4D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416" y="3624369"/>
            <a:ext cx="6218384" cy="30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98302-A880-6CB6-0454-2692607F6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EB5D-96BF-8E2D-16A1-C22ED6CA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58621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325C24-503D-B0FB-7162-25CE2D194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2003" y="931173"/>
            <a:ext cx="6752142" cy="584658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49C77-B5B0-5FFC-A4B8-3CBCEA21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7" y="931173"/>
            <a:ext cx="4463473" cy="59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B21BE-E3DF-635D-A821-FBB378110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9418E-00E9-FA8B-EF38-8D3FBC12B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58621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8D081D-E5C6-87E3-C67F-6E5B5E722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967" y="932873"/>
            <a:ext cx="11170688" cy="5750599"/>
          </a:xfrm>
        </p:spPr>
      </p:pic>
    </p:spTree>
    <p:extLst>
      <p:ext uri="{BB962C8B-B14F-4D97-AF65-F5344CB8AC3E}">
        <p14:creationId xmlns:p14="http://schemas.microsoft.com/office/powerpoint/2010/main" val="357622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1E808B-E648-6451-9277-17332B1D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5C0E-AB79-951E-F33A-E808D815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586219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POWERBI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D87A80-0A00-702E-0611-30E3A121E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05990"/>
            <a:ext cx="10515600" cy="5615269"/>
          </a:xfrm>
        </p:spPr>
      </p:pic>
    </p:spTree>
    <p:extLst>
      <p:ext uri="{BB962C8B-B14F-4D97-AF65-F5344CB8AC3E}">
        <p14:creationId xmlns:p14="http://schemas.microsoft.com/office/powerpoint/2010/main" val="51918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6746E-5912-552F-362D-43D000D3C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12B8-A40F-ACAB-82AE-828664E5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683386"/>
          </a:xfrm>
          <a:noFill/>
          <a:ln>
            <a:solidFill>
              <a:schemeClr val="bg2">
                <a:lumMod val="50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</p:spPr>
        <p:txBody>
          <a:bodyPr>
            <a:normAutofit/>
          </a:bodyPr>
          <a:lstStyle/>
          <a:p>
            <a:pPr algn="ctr"/>
            <a:r>
              <a:rPr lang="en-IN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491DF-0042-C786-644B-4F52A6C7B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2184"/>
            <a:ext cx="10515600" cy="4704779"/>
          </a:xfrm>
          <a:solidFill>
            <a:schemeClr val="tx2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HR analysis provides a comprehensive view of workforce dynamics, revealing key patterns that demand focused attention. A notably high attrition rate of 50%, especially in critical departments like Research &amp; Development and Sales, underscores the urgent need for targeted retention strategies.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Although the organization boasts an impressive average tenure of 10.8 years, the disconnect between employee longevity and attrition trends suggests underlying issues related to career growth and job satisfaction.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the analysis of job satisfaction scores and work-life balance metrics highlights significant opportunities for improvement.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 in departments with lower satisfaction scores or balance metrics, such as Sales and Support, may benefit from tailored interventions to address these challenges.</a:t>
            </a:r>
            <a:endParaRPr lang="en-IN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77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A355D-1CFB-A6F2-C4FE-AEA604CA1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9E92-1112-D99A-1BF8-59907E5B136D}"/>
              </a:ext>
            </a:extLst>
          </p:cNvPr>
          <p:cNvSpPr txBox="1"/>
          <p:nvPr/>
        </p:nvSpPr>
        <p:spPr>
          <a:xfrm>
            <a:off x="906780" y="2497976"/>
            <a:ext cx="103784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THANK YOU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A6274-2BFA-029F-3696-4591FEA0E320}"/>
              </a:ext>
            </a:extLst>
          </p:cNvPr>
          <p:cNvSpPr txBox="1"/>
          <p:nvPr/>
        </p:nvSpPr>
        <p:spPr>
          <a:xfrm>
            <a:off x="6507480" y="5054968"/>
            <a:ext cx="499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i="1" dirty="0">
                <a:solidFill>
                  <a:schemeClr val="bg1">
                    <a:lumMod val="6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PRESENTED BY GROUP 5</a:t>
            </a:r>
          </a:p>
        </p:txBody>
      </p:sp>
    </p:spTree>
    <p:extLst>
      <p:ext uri="{BB962C8B-B14F-4D97-AF65-F5344CB8AC3E}">
        <p14:creationId xmlns:p14="http://schemas.microsoft.com/office/powerpoint/2010/main" val="40658267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6D955-69AC-24A9-E738-A0910ABAF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76" b="3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B506F4-F882-BD72-1567-307FD555450E}"/>
              </a:ext>
            </a:extLst>
          </p:cNvPr>
          <p:cNvSpPr txBox="1"/>
          <p:nvPr/>
        </p:nvSpPr>
        <p:spPr>
          <a:xfrm>
            <a:off x="304800" y="533125"/>
            <a:ext cx="6241143" cy="2308324"/>
          </a:xfrm>
          <a:prstGeom prst="rect">
            <a:avLst/>
          </a:prstGeom>
          <a:noFill/>
          <a:ln>
            <a:noFill/>
          </a:ln>
          <a:effectLst>
            <a:outerShdw blurRad="215900" dist="76200" dir="13500000" algn="br" rotWithShape="0">
              <a:prstClr val="black">
                <a:alpha val="30000"/>
              </a:prstClr>
            </a:outerShdw>
            <a:reflection blurRad="127000" stA="79000" endPos="72000" dist="2286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r>
              <a:rPr lang="en-IN" sz="7200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HR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7D244-D761-0133-CACA-FC99DEEA3491}"/>
              </a:ext>
            </a:extLst>
          </p:cNvPr>
          <p:cNvSpPr txBox="1"/>
          <p:nvPr/>
        </p:nvSpPr>
        <p:spPr>
          <a:xfrm>
            <a:off x="9260114" y="6245239"/>
            <a:ext cx="2801257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</a:rPr>
              <a:t>Presented By Group 5</a:t>
            </a:r>
          </a:p>
        </p:txBody>
      </p:sp>
    </p:spTree>
    <p:extLst>
      <p:ext uri="{BB962C8B-B14F-4D97-AF65-F5344CB8AC3E}">
        <p14:creationId xmlns:p14="http://schemas.microsoft.com/office/powerpoint/2010/main" val="219539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D2B4CE4-61C2-5EF2-3690-73C89EF2F6A4}"/>
              </a:ext>
            </a:extLst>
          </p:cNvPr>
          <p:cNvGrpSpPr/>
          <p:nvPr/>
        </p:nvGrpSpPr>
        <p:grpSpPr>
          <a:xfrm>
            <a:off x="-2755900" y="-431800"/>
            <a:ext cx="7786915" cy="7588250"/>
            <a:chOff x="-2324100" y="-330200"/>
            <a:chExt cx="7367815" cy="74549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9284A5AD-ACEB-C34E-4F90-51AE8B18A5A6}"/>
                </a:ext>
              </a:extLst>
            </p:cNvPr>
            <p:cNvSpPr/>
            <p:nvPr/>
          </p:nvSpPr>
          <p:spPr>
            <a:xfrm>
              <a:off x="-2324100" y="-330200"/>
              <a:ext cx="7367815" cy="7454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647700" dist="88900" dir="3060000" sx="103000" sy="103000" algn="tl" rotWithShape="0">
                <a:prstClr val="black">
                  <a:alpha val="8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FAD4F8-07A9-F166-75C3-51EA31D4592E}"/>
                </a:ext>
              </a:extLst>
            </p:cNvPr>
            <p:cNvSpPr txBox="1"/>
            <p:nvPr/>
          </p:nvSpPr>
          <p:spPr>
            <a:xfrm rot="5400000">
              <a:off x="3073400" y="2890392"/>
              <a:ext cx="1879600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5</a:t>
              </a:r>
            </a:p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4ABCE0-E34C-39BB-706E-513A3FF1198A}"/>
                </a:ext>
              </a:extLst>
            </p:cNvPr>
            <p:cNvSpPr txBox="1"/>
            <p:nvPr/>
          </p:nvSpPr>
          <p:spPr>
            <a:xfrm>
              <a:off x="342900" y="147192"/>
              <a:ext cx="1879600" cy="10582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 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A4A2CA-65FA-CE26-7C98-DB368A3854BB}"/>
                </a:ext>
              </a:extLst>
            </p:cNvPr>
            <p:cNvSpPr txBox="1"/>
            <p:nvPr/>
          </p:nvSpPr>
          <p:spPr>
            <a:xfrm rot="16200000">
              <a:off x="-2387600" y="3120600"/>
              <a:ext cx="1879600" cy="5533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0C385C-D60D-D184-EDB1-6AF3CBA4EE23}"/>
                </a:ext>
              </a:extLst>
            </p:cNvPr>
            <p:cNvSpPr txBox="1"/>
            <p:nvPr/>
          </p:nvSpPr>
          <p:spPr>
            <a:xfrm rot="10800000">
              <a:off x="420007" y="5828689"/>
              <a:ext cx="1879600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694544-2005-F3C6-9AB3-A1C8AB2278E9}"/>
              </a:ext>
            </a:extLst>
          </p:cNvPr>
          <p:cNvSpPr txBox="1"/>
          <p:nvPr/>
        </p:nvSpPr>
        <p:spPr>
          <a:xfrm>
            <a:off x="5854700" y="901700"/>
            <a:ext cx="4711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Dhanush 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Vijaya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Harsha Shivkumar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Samarth Babasaheb Shinde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Vikas Santosh Sharma</a:t>
            </a: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</p:txBody>
      </p:sp>
      <p:sp useBgFill="1">
        <p:nvSpPr>
          <p:cNvPr id="5" name="Sun 4">
            <a:extLst>
              <a:ext uri="{FF2B5EF4-FFF2-40B4-BE49-F238E27FC236}">
                <a16:creationId xmlns:a16="http://schemas.microsoft.com/office/drawing/2014/main" id="{57EAFF0E-9019-90CF-6AF8-A9CFAD5F6708}"/>
              </a:ext>
            </a:extLst>
          </p:cNvPr>
          <p:cNvSpPr/>
          <p:nvPr/>
        </p:nvSpPr>
        <p:spPr>
          <a:xfrm>
            <a:off x="-1009532" y="1374715"/>
            <a:ext cx="4038600" cy="4051300"/>
          </a:xfrm>
          <a:prstGeom prst="sun">
            <a:avLst/>
          </a:prstGeom>
          <a:ln>
            <a:solidFill>
              <a:schemeClr val="bg1"/>
            </a:solidFill>
          </a:ln>
          <a:effectLst>
            <a:outerShdw blurRad="190500" sx="120000" sy="120000" algn="ctr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78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4055A-E83A-E21B-CEF5-977718623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4105D27-0DE8-BED3-28D5-2E3EE718229C}"/>
              </a:ext>
            </a:extLst>
          </p:cNvPr>
          <p:cNvGrpSpPr/>
          <p:nvPr/>
        </p:nvGrpSpPr>
        <p:grpSpPr>
          <a:xfrm rot="16200000">
            <a:off x="-2755900" y="-431800"/>
            <a:ext cx="7786915" cy="7588250"/>
            <a:chOff x="-2324100" y="-330200"/>
            <a:chExt cx="7367815" cy="74549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D281FA10-FDCB-5D6D-26C4-72A2BE25B3D2}"/>
                </a:ext>
              </a:extLst>
            </p:cNvPr>
            <p:cNvSpPr/>
            <p:nvPr/>
          </p:nvSpPr>
          <p:spPr>
            <a:xfrm>
              <a:off x="-2324100" y="-330200"/>
              <a:ext cx="7367815" cy="7454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647700" dist="88900" dir="3060000" sx="103000" sy="103000" algn="tl" rotWithShape="0">
                <a:prstClr val="black">
                  <a:alpha val="8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0152BD-A69E-A556-DBF8-A356BD298B41}"/>
                </a:ext>
              </a:extLst>
            </p:cNvPr>
            <p:cNvSpPr txBox="1"/>
            <p:nvPr/>
          </p:nvSpPr>
          <p:spPr>
            <a:xfrm rot="5400000">
              <a:off x="3073400" y="2890392"/>
              <a:ext cx="1879600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5</a:t>
              </a:r>
            </a:p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6EA229-1094-B964-7381-8A0387B4E456}"/>
                </a:ext>
              </a:extLst>
            </p:cNvPr>
            <p:cNvSpPr txBox="1"/>
            <p:nvPr/>
          </p:nvSpPr>
          <p:spPr>
            <a:xfrm>
              <a:off x="342900" y="-89565"/>
              <a:ext cx="1879600" cy="10582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 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825BBD-A0CC-A622-7D3E-D99EB18D8559}"/>
                </a:ext>
              </a:extLst>
            </p:cNvPr>
            <p:cNvSpPr txBox="1"/>
            <p:nvPr/>
          </p:nvSpPr>
          <p:spPr>
            <a:xfrm rot="16200000">
              <a:off x="-2387600" y="3120599"/>
              <a:ext cx="1879600" cy="5533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70BE6E-05E2-9218-B370-0B0F43BCA53A}"/>
                </a:ext>
              </a:extLst>
            </p:cNvPr>
            <p:cNvSpPr txBox="1"/>
            <p:nvPr/>
          </p:nvSpPr>
          <p:spPr>
            <a:xfrm rot="10800000">
              <a:off x="420007" y="5828689"/>
              <a:ext cx="1879600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80D8A1-7B97-9098-4BB0-9C261A9678DD}"/>
              </a:ext>
            </a:extLst>
          </p:cNvPr>
          <p:cNvSpPr txBox="1"/>
          <p:nvPr/>
        </p:nvSpPr>
        <p:spPr>
          <a:xfrm>
            <a:off x="5815866" y="-4766350"/>
            <a:ext cx="4711700" cy="11095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Dhanush 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Vijaya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Harsha Shivkumar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Samarth Babasaheb Shinde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Vikas Santosh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-1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Attrition rate for all Departments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-2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Hourly rate of Male Research Scientist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-3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Attrition rate Vs Monthly income stats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</p:txBody>
      </p:sp>
      <p:sp useBgFill="1">
        <p:nvSpPr>
          <p:cNvPr id="5" name="Sun 4">
            <a:extLst>
              <a:ext uri="{FF2B5EF4-FFF2-40B4-BE49-F238E27FC236}">
                <a16:creationId xmlns:a16="http://schemas.microsoft.com/office/drawing/2014/main" id="{264181BF-2E2E-1183-E842-A9E8970CA169}"/>
              </a:ext>
            </a:extLst>
          </p:cNvPr>
          <p:cNvSpPr/>
          <p:nvPr/>
        </p:nvSpPr>
        <p:spPr>
          <a:xfrm rot="3404358">
            <a:off x="-1009532" y="1374715"/>
            <a:ext cx="4038600" cy="4051300"/>
          </a:xfrm>
          <a:prstGeom prst="sun">
            <a:avLst/>
          </a:prstGeom>
          <a:ln>
            <a:solidFill>
              <a:schemeClr val="bg1"/>
            </a:solidFill>
          </a:ln>
          <a:effectLst>
            <a:outerShdw blurRad="190500" sx="120000" sy="120000" algn="ctr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9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097E6-2CA6-6E5F-1986-FA3C25A9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341A341-B17E-BC09-E7EE-8B0332EC9B55}"/>
              </a:ext>
            </a:extLst>
          </p:cNvPr>
          <p:cNvGrpSpPr/>
          <p:nvPr/>
        </p:nvGrpSpPr>
        <p:grpSpPr>
          <a:xfrm rot="10800000">
            <a:off x="-2755900" y="-431800"/>
            <a:ext cx="7786915" cy="7588250"/>
            <a:chOff x="-2324100" y="-330200"/>
            <a:chExt cx="7367815" cy="74549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2586987C-1A0F-2AA8-0B30-0949D4FCE179}"/>
                </a:ext>
              </a:extLst>
            </p:cNvPr>
            <p:cNvSpPr/>
            <p:nvPr/>
          </p:nvSpPr>
          <p:spPr>
            <a:xfrm>
              <a:off x="-2324100" y="-330200"/>
              <a:ext cx="7367815" cy="7454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647700" dist="88900" dir="3060000" sx="103000" sy="103000" algn="tl" rotWithShape="0">
                <a:prstClr val="black">
                  <a:alpha val="8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F835DF-84FB-D24C-69BA-EE6E1BFA4979}"/>
                </a:ext>
              </a:extLst>
            </p:cNvPr>
            <p:cNvSpPr txBox="1"/>
            <p:nvPr/>
          </p:nvSpPr>
          <p:spPr>
            <a:xfrm rot="5400000">
              <a:off x="3073400" y="2890392"/>
              <a:ext cx="1879600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5</a:t>
              </a:r>
            </a:p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4BA354-4B1E-B021-9B6D-9FC8E4174275}"/>
                </a:ext>
              </a:extLst>
            </p:cNvPr>
            <p:cNvSpPr txBox="1"/>
            <p:nvPr/>
          </p:nvSpPr>
          <p:spPr>
            <a:xfrm>
              <a:off x="342900" y="-89565"/>
              <a:ext cx="1879600" cy="10582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 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C1FCBD-0340-0969-FC5B-4D41AF26E6BE}"/>
                </a:ext>
              </a:extLst>
            </p:cNvPr>
            <p:cNvSpPr txBox="1"/>
            <p:nvPr/>
          </p:nvSpPr>
          <p:spPr>
            <a:xfrm rot="16200000">
              <a:off x="-2387600" y="3120599"/>
              <a:ext cx="1879600" cy="5533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33BBD1-C530-1C5F-1C74-1E960399F61D}"/>
                </a:ext>
              </a:extLst>
            </p:cNvPr>
            <p:cNvSpPr txBox="1"/>
            <p:nvPr/>
          </p:nvSpPr>
          <p:spPr>
            <a:xfrm rot="10800000">
              <a:off x="420007" y="5828689"/>
              <a:ext cx="1879600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CA44CB-669A-1942-04C7-B1AF854326DA}"/>
              </a:ext>
            </a:extLst>
          </p:cNvPr>
          <p:cNvSpPr txBox="1"/>
          <p:nvPr/>
        </p:nvSpPr>
        <p:spPr>
          <a:xfrm>
            <a:off x="5717145" y="-10462300"/>
            <a:ext cx="4711700" cy="17005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Dhanush 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Vijaya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Harsha Shivkumar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Samarth Babasaheb Shinde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Vikas Santosh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-1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Attrition rate for all Departments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-2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Hourly rate of Male Research Scientist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-3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Attrition rate Vs Monthly income stats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-4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working years for each Department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-5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Job Role Vs Work life balance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-6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Attrition rate Vs Year since last promotion relation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</p:txBody>
      </p:sp>
      <p:sp useBgFill="1">
        <p:nvSpPr>
          <p:cNvPr id="5" name="Sun 4">
            <a:extLst>
              <a:ext uri="{FF2B5EF4-FFF2-40B4-BE49-F238E27FC236}">
                <a16:creationId xmlns:a16="http://schemas.microsoft.com/office/drawing/2014/main" id="{BAF7EA30-8A01-89F8-F717-953280D67FE2}"/>
              </a:ext>
            </a:extLst>
          </p:cNvPr>
          <p:cNvSpPr/>
          <p:nvPr/>
        </p:nvSpPr>
        <p:spPr>
          <a:xfrm rot="9070776">
            <a:off x="-1009532" y="1374715"/>
            <a:ext cx="4038600" cy="4051300"/>
          </a:xfrm>
          <a:prstGeom prst="sun">
            <a:avLst/>
          </a:prstGeom>
          <a:ln>
            <a:solidFill>
              <a:schemeClr val="bg1"/>
            </a:solidFill>
          </a:ln>
          <a:effectLst>
            <a:outerShdw blurRad="190500" sx="120000" sy="120000" algn="ctr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9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5364E-00E3-CDD0-50C5-C477E20DD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1F59647-98C8-4431-7458-891C3D4BA3A2}"/>
              </a:ext>
            </a:extLst>
          </p:cNvPr>
          <p:cNvGrpSpPr/>
          <p:nvPr/>
        </p:nvGrpSpPr>
        <p:grpSpPr>
          <a:xfrm rot="5400000">
            <a:off x="-2755900" y="-431800"/>
            <a:ext cx="7786915" cy="7588250"/>
            <a:chOff x="-2324100" y="-330200"/>
            <a:chExt cx="7367815" cy="74549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6D92D7AC-A13E-A663-BAFC-F068DCC7B477}"/>
                </a:ext>
              </a:extLst>
            </p:cNvPr>
            <p:cNvSpPr/>
            <p:nvPr/>
          </p:nvSpPr>
          <p:spPr>
            <a:xfrm>
              <a:off x="-2324100" y="-330200"/>
              <a:ext cx="7367815" cy="74549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647700" dist="88900" dir="3060000" sx="103000" sy="103000" algn="tl" rotWithShape="0">
                <a:prstClr val="black">
                  <a:alpha val="8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897F16-28B6-DA5E-B814-840C1DCB8120}"/>
                </a:ext>
              </a:extLst>
            </p:cNvPr>
            <p:cNvSpPr txBox="1"/>
            <p:nvPr/>
          </p:nvSpPr>
          <p:spPr>
            <a:xfrm rot="5400000">
              <a:off x="3073400" y="2890392"/>
              <a:ext cx="1879600" cy="107721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5</a:t>
              </a:r>
            </a:p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650A35-5893-8F9C-0381-95BF5C6059FA}"/>
                </a:ext>
              </a:extLst>
            </p:cNvPr>
            <p:cNvSpPr txBox="1"/>
            <p:nvPr/>
          </p:nvSpPr>
          <p:spPr>
            <a:xfrm>
              <a:off x="342900" y="-89565"/>
              <a:ext cx="1879600" cy="10582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 View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EE425-A5D4-44AA-B17A-CCE6072A2DC0}"/>
                </a:ext>
              </a:extLst>
            </p:cNvPr>
            <p:cNvSpPr txBox="1"/>
            <p:nvPr/>
          </p:nvSpPr>
          <p:spPr>
            <a:xfrm rot="16200000">
              <a:off x="-2387600" y="3120599"/>
              <a:ext cx="1879600" cy="5533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812A64-FF3B-D1F4-1B37-E92BE764B199}"/>
                </a:ext>
              </a:extLst>
            </p:cNvPr>
            <p:cNvSpPr txBox="1"/>
            <p:nvPr/>
          </p:nvSpPr>
          <p:spPr>
            <a:xfrm rot="10800000">
              <a:off x="420007" y="5828689"/>
              <a:ext cx="1879600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Agenda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202ECA-D471-C337-FA0C-FC1CF4DA1595}"/>
              </a:ext>
            </a:extLst>
          </p:cNvPr>
          <p:cNvSpPr txBox="1"/>
          <p:nvPr/>
        </p:nvSpPr>
        <p:spPr>
          <a:xfrm>
            <a:off x="5704898" y="-16084453"/>
            <a:ext cx="4711700" cy="2218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Dhanush 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Vijaya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D</a:t>
            </a: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Harsha Shivkumar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Samarth Babasaheb Shinde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3200" b="0" i="0" dirty="0">
                <a:solidFill>
                  <a:schemeClr val="bg2"/>
                </a:solidFill>
                <a:effectLst/>
                <a:latin typeface="Bahnschrift Light Condensed" panose="020B0502040204020203" pitchFamily="34" charset="0"/>
              </a:rPr>
              <a:t>Vikas Santosh Sharma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-1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Attrition rate for all Departments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-2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Hourly rate of Male Research Scientist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 KPI -3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Attrition rate Vs Monthly income stats</a:t>
            </a:r>
            <a:endParaRPr lang="en-US" sz="3200" dirty="0">
              <a:solidFill>
                <a:schemeClr val="bg2"/>
              </a:solidFill>
              <a:latin typeface="Bahnschrift Light Condensed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-4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Average working years for each Department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-5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Job Role Vs Work life balance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KPI -6 </a:t>
            </a:r>
            <a:r>
              <a:rPr lang="en-IN" sz="3200" dirty="0">
                <a:solidFill>
                  <a:schemeClr val="bg2"/>
                </a:solidFill>
                <a:latin typeface="Bahnschrift Light Condensed" panose="020B0502040204020203" pitchFamily="34" charset="0"/>
              </a:rPr>
              <a:t>Attrition rate Vs Year since last promotion relation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chemeClr val="bg2"/>
              </a:solidFill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n-US" sz="2400" spc="-15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performed an analysis on HR data for employee retention having 50,000+ records and drawn KPI from it using excel, my SQL and also used visualization tools like tableau and also used power bi to make dynamic dashboard.</a:t>
            </a:r>
          </a:p>
          <a:p>
            <a:pPr algn="just">
              <a:lnSpc>
                <a:spcPct val="150000"/>
              </a:lnSpc>
            </a:pPr>
            <a:endParaRPr lang="en-US" sz="2400" spc="-15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5" name="Sun 4">
            <a:extLst>
              <a:ext uri="{FF2B5EF4-FFF2-40B4-BE49-F238E27FC236}">
                <a16:creationId xmlns:a16="http://schemas.microsoft.com/office/drawing/2014/main" id="{0C3609EB-4CB8-6228-A148-C5B8E25B7A14}"/>
              </a:ext>
            </a:extLst>
          </p:cNvPr>
          <p:cNvSpPr/>
          <p:nvPr/>
        </p:nvSpPr>
        <p:spPr>
          <a:xfrm rot="18532444">
            <a:off x="-1009532" y="1374715"/>
            <a:ext cx="4038600" cy="4051300"/>
          </a:xfrm>
          <a:prstGeom prst="sun">
            <a:avLst/>
          </a:prstGeom>
          <a:ln>
            <a:solidFill>
              <a:schemeClr val="bg1"/>
            </a:solidFill>
          </a:ln>
          <a:effectLst>
            <a:outerShdw blurRad="190500" sx="120000" sy="120000" algn="ctr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06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43F-7C18-17B2-3775-3A8EBDAC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1. Average Attrition rate for all Departments</a:t>
            </a:r>
            <a:endParaRPr lang="en-IN" sz="36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AF1D-58C0-9FD9-8C97-BEAFCA38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6089073" cy="553720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The insights driven using excel is shown here: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Data shows that Research &amp; Development department has highest attrition rate while hardware has lowest.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We can see salary hike is not the reason of attrition cause R&amp;D department getting good percentage salary hike.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In this department attrition of Females are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 In HR, software department attrition of male is higher than female, while in other department female attrition rate is higher than male.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/>
              <a:t>Work life balance is good for this department.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Attrition is more who has more working  years in current role.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b="1" dirty="0"/>
              <a:t>One reason can be the manager they are working under.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DE574-D293-6074-6F99-65F3B31BB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839" r="4230" b="10077"/>
          <a:stretch/>
        </p:blipFill>
        <p:spPr>
          <a:xfrm>
            <a:off x="6927273" y="1325434"/>
            <a:ext cx="5143480" cy="5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D075C8-2542-230B-9767-F7A2790E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C8F0-13B9-D49D-64ED-E26F6D03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2. Average Hourly rate of Male Research Scientist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24FD9-58FD-68C9-6233-1CD4FAED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7818"/>
            <a:ext cx="5146964" cy="538941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The insights driven using my SQL is shown here: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Min hourly rate = 30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Max hourly rate = 200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AVG hourly rate of male research scientist is coming as 114.45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While for female its 115.9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Work life balance for research scientist is average.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b="1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9C758569-EF32-18D1-CB83-67C84E9E3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3"/>
          <a:stretch/>
        </p:blipFill>
        <p:spPr>
          <a:xfrm>
            <a:off x="6096000" y="1560945"/>
            <a:ext cx="5994400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2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905">
              <a:schemeClr val="bg1">
                <a:lumMod val="65000"/>
              </a:schemeClr>
            </a:gs>
            <a:gs pos="93000">
              <a:schemeClr val="bg2">
                <a:lumMod val="9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75F76-D423-2098-13F0-809A43F3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9A5E-AB8C-D325-AA2B-4F4801CA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6527" cy="84483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</a:rPr>
              <a:t>3. Average Rate Vs Monthly Income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BF6C-3BFE-0310-6BCC-1556C9910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7818"/>
            <a:ext cx="5146964" cy="538941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The insights driven using Excel is shown here: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Min salary =1001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Max salary = 50999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Maximum salary hike is for 20-30k salary bin.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Max attrition is from 40-50k salary bin.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That may be because they are getting better salary option in other company for the same work.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0A330B-A516-25DE-FE42-D71DF159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04" y="2032000"/>
            <a:ext cx="6160307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2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830</Words>
  <Application>Microsoft Office PowerPoint</Application>
  <PresentationFormat>Widescreen</PresentationFormat>
  <Paragraphs>160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Arial</vt:lpstr>
      <vt:lpstr>Arial Black</vt:lpstr>
      <vt:lpstr>Bahnschrift Light Condensed</vt:lpstr>
      <vt:lpstr>Calibri</vt:lpstr>
      <vt:lpstr>Calibri Light</vt:lpstr>
      <vt:lpstr>MV Boli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Average Attrition rate for all Departments</vt:lpstr>
      <vt:lpstr>2. Average Hourly rate of Male Research Scientist</vt:lpstr>
      <vt:lpstr>3. Average Rate Vs Monthly Income Stats</vt:lpstr>
      <vt:lpstr>4. Average working years for each Department</vt:lpstr>
      <vt:lpstr>5. Job Role Vs Work life balance</vt:lpstr>
      <vt:lpstr>6. Attrition rate Vs Year since last promotion relation</vt:lpstr>
      <vt:lpstr>EXCEL DASHBOARD</vt:lpstr>
      <vt:lpstr>MYSQL ANALYSIS</vt:lpstr>
      <vt:lpstr>MYSQL ANALYSIS</vt:lpstr>
      <vt:lpstr>TABLEAU DASHBOARD</vt:lpstr>
      <vt:lpstr>POWERBI DASHBOARD</vt:lpstr>
      <vt:lpstr>COUNCLUSION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 ee</dc:creator>
  <cp:lastModifiedBy>luci ee</cp:lastModifiedBy>
  <cp:revision>8</cp:revision>
  <dcterms:created xsi:type="dcterms:W3CDTF">2025-03-22T17:57:34Z</dcterms:created>
  <dcterms:modified xsi:type="dcterms:W3CDTF">2025-03-22T21:30:07Z</dcterms:modified>
</cp:coreProperties>
</file>